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73" r:id="rId2"/>
    <p:sldMasterId id="2147483700" r:id="rId3"/>
  </p:sldMasterIdLst>
  <p:notesMasterIdLst>
    <p:notesMasterId r:id="rId20"/>
  </p:notesMasterIdLst>
  <p:handoutMasterIdLst>
    <p:handoutMasterId r:id="rId21"/>
  </p:handoutMasterIdLst>
  <p:sldIdLst>
    <p:sldId id="301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3" r:id="rId17"/>
    <p:sldId id="302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F2C"/>
    <a:srgbClr val="002C59"/>
    <a:srgbClr val="002B5C"/>
    <a:srgbClr val="3F6182"/>
    <a:srgbClr val="AB3A8D"/>
    <a:srgbClr val="002344"/>
    <a:srgbClr val="D9DBE7"/>
    <a:srgbClr val="BAB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7917" autoAdjust="0"/>
    <p:restoredTop sz="94824" autoAdjust="0"/>
  </p:normalViewPr>
  <p:slideViewPr>
    <p:cSldViewPr snapToGrid="0">
      <p:cViewPr varScale="1">
        <p:scale>
          <a:sx n="82" d="100"/>
          <a:sy n="82" d="100"/>
        </p:scale>
        <p:origin x="1042" y="48"/>
      </p:cViewPr>
      <p:guideLst>
        <p:guide orient="horz" pos="38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661D2F-18BE-4E5D-B1A4-A8DEFCE376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12D6D-D4DC-4FD9-8779-E7DC7867B6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14FF2-5CC8-41EF-BB47-A4548CAA4B4D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D46FC-5AC4-4F22-88A6-4EBA1CA55F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382EA-B97A-4E21-A253-D3291AFFE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178EE-8D4F-4575-97B2-378FBC260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072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2979-7573-0245-A205-89877B51148D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59A8B-1473-7244-BDC6-DDEB21BE28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3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To use as a scrolling PowerPoint:</a:t>
            </a:r>
          </a:p>
          <a:p>
            <a:r>
              <a:rPr lang="en-GB" sz="1600" dirty="0"/>
              <a:t>Go to ‘transitions’, in the top right-hand corner</a:t>
            </a:r>
          </a:p>
          <a:p>
            <a:r>
              <a:rPr lang="en-GB" sz="1600" dirty="0"/>
              <a:t>Untick ‘on mouse click’ and set ‘advance slide’ e.g. 5 seconds for each</a:t>
            </a:r>
          </a:p>
          <a:p>
            <a:r>
              <a:rPr lang="en-GB" sz="1600" dirty="0"/>
              <a:t>Select ‘Slideshow’ from the top pane, followed by ‘set up slideshow’</a:t>
            </a:r>
          </a:p>
          <a:p>
            <a:r>
              <a:rPr lang="en-GB" sz="1600" dirty="0"/>
              <a:t>A box will open, and you can select ‘loop continuously until esc’.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A8B-1473-7244-BDC6-DDEB21BE28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0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 rot="16200000">
            <a:off x="6759076" y="1358900"/>
            <a:ext cx="4416356" cy="4416356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466725" y="1943349"/>
            <a:ext cx="5489232" cy="122562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360000" tIns="360000" rIns="360000" bIns="360000" rtlCol="0" anchor="ctr">
            <a:sp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466725" y="6169968"/>
            <a:ext cx="261469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Lato" charset="0"/>
              </a:rPr>
              <a:t>rcgp.org.uk/discovergp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26" y="1190624"/>
            <a:ext cx="4192936" cy="566737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3293053"/>
            <a:ext cx="4592638" cy="1109663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2400">
                <a:ln>
                  <a:noFill/>
                </a:ln>
                <a:solidFill>
                  <a:srgbClr val="002C59"/>
                </a:solidFill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445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- blue">
    <p:bg>
      <p:bgPr>
        <a:solidFill>
          <a:srgbClr val="00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825625"/>
            <a:ext cx="5413951" cy="4038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523" y="1825625"/>
            <a:ext cx="5413951" cy="4038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8" y="6027937"/>
            <a:ext cx="1515054" cy="464119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6026575"/>
            <a:ext cx="1517458" cy="464855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8" y="6027937"/>
            <a:ext cx="1515054" cy="464119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8" y="6027937"/>
            <a:ext cx="1515054" cy="464119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84182" y="2719645"/>
            <a:ext cx="8310881" cy="1325563"/>
          </a:xfrm>
        </p:spPr>
        <p:txBody>
          <a:bodyPr anchor="ctr"/>
          <a:lstStyle>
            <a:lvl1pPr algn="ctr">
              <a:lnSpc>
                <a:spcPct val="150000"/>
              </a:lnSpc>
              <a:defRPr sz="3200" b="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801" y="247141"/>
            <a:ext cx="2125858" cy="1815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22839" y="4393171"/>
            <a:ext cx="2125858" cy="181533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402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DD243-BA11-6945-A4E8-C6EC70B4F9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466725" y="1943349"/>
            <a:ext cx="5489232" cy="122562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360000" tIns="360000" rIns="360000" bIns="360000" rtlCol="0" anchor="ctr">
            <a:sp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3293053"/>
            <a:ext cx="4592638" cy="1109663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2400">
                <a:ln>
                  <a:noFill/>
                </a:ln>
                <a:solidFill>
                  <a:srgbClr val="002C59"/>
                </a:solidFill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828800"/>
            <a:ext cx="11204576" cy="4049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6026575"/>
            <a:ext cx="1517458" cy="464855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">
    <p:bg>
      <p:bgPr>
        <a:solidFill>
          <a:srgbClr val="00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828800"/>
            <a:ext cx="11204576" cy="40494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8" y="6027937"/>
            <a:ext cx="1515054" cy="464119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605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5400" baseline="0">
                <a:solidFill>
                  <a:srgbClr val="002C59"/>
                </a:solidFill>
              </a:defRPr>
            </a:lvl1pPr>
          </a:lstStyle>
          <a:p>
            <a:r>
              <a:rPr lang="en-US" dirty="0"/>
              <a:t>EDIT DIVIDER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87" y="5324380"/>
            <a:ext cx="1884553" cy="1884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411">
            <a:off x="8213048" y="5460373"/>
            <a:ext cx="1724011" cy="1724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266" y="4835542"/>
            <a:ext cx="1721786" cy="1721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9027">
            <a:off x="6121093" y="5537264"/>
            <a:ext cx="1570228" cy="1570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62" y="5814219"/>
            <a:ext cx="1388210" cy="1391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845">
            <a:off x="3782360" y="5585524"/>
            <a:ext cx="1537965" cy="15416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20" y="5609724"/>
            <a:ext cx="1661494" cy="1665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3" y="-601685"/>
            <a:ext cx="1312649" cy="1315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5" y="520359"/>
            <a:ext cx="676079" cy="676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38" y="485132"/>
            <a:ext cx="1315797" cy="13157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0" y="5324380"/>
            <a:ext cx="1315797" cy="131579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826" y="47436"/>
            <a:ext cx="1315797" cy="13157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847" y="1897807"/>
            <a:ext cx="1312649" cy="131579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61" y="4293433"/>
            <a:ext cx="1312649" cy="13157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586" y="2153398"/>
            <a:ext cx="1315797" cy="13157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839" y="1100417"/>
            <a:ext cx="1315797" cy="13157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146" y="-510494"/>
            <a:ext cx="1315797" cy="13157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136" y="5182758"/>
            <a:ext cx="1312649" cy="13157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711" y="2913888"/>
            <a:ext cx="1315797" cy="13157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053" y="-454414"/>
            <a:ext cx="1315797" cy="131579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11" y="-367964"/>
            <a:ext cx="1315797" cy="13157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515" y="693657"/>
            <a:ext cx="1315797" cy="131579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7" y="5912012"/>
            <a:ext cx="1312649" cy="13157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50" y="-454413"/>
            <a:ext cx="1312649" cy="131579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15" y="-675238"/>
            <a:ext cx="1315797" cy="131579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19" y="-357604"/>
            <a:ext cx="1315797" cy="13157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23" y="-657899"/>
            <a:ext cx="1315797" cy="13157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9376">
            <a:off x="-398010" y="6188680"/>
            <a:ext cx="1884553" cy="188455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5787">
            <a:off x="7851954" y="-658523"/>
            <a:ext cx="1724011" cy="17240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8403">
            <a:off x="11547051" y="3358794"/>
            <a:ext cx="963974" cy="96397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9376">
            <a:off x="1873539" y="-440895"/>
            <a:ext cx="1388210" cy="139153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5221">
            <a:off x="7311446" y="5635360"/>
            <a:ext cx="1537965" cy="154165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69">
            <a:off x="-433355" y="4095383"/>
            <a:ext cx="1279663" cy="12827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357">
            <a:off x="5232674" y="-58113"/>
            <a:ext cx="990211" cy="9902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5828">
            <a:off x="2835441" y="110572"/>
            <a:ext cx="850969" cy="85301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91" y="5796905"/>
            <a:ext cx="558906" cy="55890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8403">
            <a:off x="6668978" y="293229"/>
            <a:ext cx="669879" cy="669879"/>
          </a:xfrm>
          <a:prstGeom prst="rect">
            <a:avLst/>
          </a:prstGeom>
        </p:spPr>
      </p:pic>
      <p:sp>
        <p:nvSpPr>
          <p:cNvPr id="63" name="Oval 62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solidFill>
          <a:srgbClr val="00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605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DIVIDER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87" y="5324380"/>
            <a:ext cx="1884553" cy="1884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411">
            <a:off x="8213048" y="5460373"/>
            <a:ext cx="1724011" cy="1724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266" y="4835542"/>
            <a:ext cx="1721786" cy="1721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9027">
            <a:off x="6121093" y="5537264"/>
            <a:ext cx="1570228" cy="1570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62" y="5814219"/>
            <a:ext cx="1388210" cy="1391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845">
            <a:off x="3782360" y="5585524"/>
            <a:ext cx="1537965" cy="15416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20" y="5609724"/>
            <a:ext cx="1661494" cy="1665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3" y="-601685"/>
            <a:ext cx="1312649" cy="1315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5" y="520359"/>
            <a:ext cx="676079" cy="676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38" y="485132"/>
            <a:ext cx="1315797" cy="13157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0" y="5324380"/>
            <a:ext cx="1315797" cy="131579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826" y="47436"/>
            <a:ext cx="1315797" cy="13157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847" y="1897807"/>
            <a:ext cx="1312649" cy="131579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61" y="4293433"/>
            <a:ext cx="1312649" cy="13157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586" y="2153398"/>
            <a:ext cx="1315797" cy="13157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839" y="1100417"/>
            <a:ext cx="1315797" cy="13157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146" y="-510494"/>
            <a:ext cx="1315797" cy="13157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136" y="5182758"/>
            <a:ext cx="1312649" cy="13157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711" y="2913888"/>
            <a:ext cx="1315797" cy="13157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053" y="-454414"/>
            <a:ext cx="1315797" cy="131579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11" y="-367964"/>
            <a:ext cx="1315797" cy="13157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515" y="693657"/>
            <a:ext cx="1315797" cy="131579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7" y="5912012"/>
            <a:ext cx="1312649" cy="13157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50" y="-454413"/>
            <a:ext cx="1312649" cy="131579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15" y="-675238"/>
            <a:ext cx="1315797" cy="131579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19" y="-357604"/>
            <a:ext cx="1315797" cy="13157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23" y="-657899"/>
            <a:ext cx="1315797" cy="13157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9376">
            <a:off x="-398010" y="6188680"/>
            <a:ext cx="1884553" cy="188455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5787">
            <a:off x="7851954" y="-658523"/>
            <a:ext cx="1724011" cy="17240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8403">
            <a:off x="11547051" y="3358794"/>
            <a:ext cx="963974" cy="96397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9376">
            <a:off x="1873539" y="-440895"/>
            <a:ext cx="1388210" cy="139153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5221">
            <a:off x="7311446" y="5635360"/>
            <a:ext cx="1537965" cy="154165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69">
            <a:off x="-433355" y="4095383"/>
            <a:ext cx="1279663" cy="12827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357">
            <a:off x="5232674" y="-58113"/>
            <a:ext cx="990211" cy="9902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5828">
            <a:off x="2835441" y="110572"/>
            <a:ext cx="850969" cy="85301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91" y="5796905"/>
            <a:ext cx="558906" cy="55890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8403">
            <a:off x="6668978" y="293229"/>
            <a:ext cx="669879" cy="669879"/>
          </a:xfrm>
          <a:prstGeom prst="rect">
            <a:avLst/>
          </a:prstGeom>
        </p:spPr>
      </p:pic>
      <p:sp>
        <p:nvSpPr>
          <p:cNvPr id="63" name="Oval 62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3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6026575"/>
            <a:ext cx="1517458" cy="464855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46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ue">
    <p:bg>
      <p:bgPr>
        <a:solidFill>
          <a:srgbClr val="00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8" y="6027937"/>
            <a:ext cx="1515054" cy="464119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825625"/>
            <a:ext cx="5413951" cy="40389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523" y="1825625"/>
            <a:ext cx="5413951" cy="4038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6026575"/>
            <a:ext cx="1517458" cy="464855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71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8" y="461728"/>
            <a:ext cx="2326200" cy="712604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466725" y="6169968"/>
            <a:ext cx="261469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Lato" charset="0"/>
              </a:rPr>
              <a:t>rcgp.org.uk/discovergp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 smtClean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600" kern="1200" dirty="0" smtClean="0">
          <a:solidFill>
            <a:srgbClr val="002D59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449455" y="6185016"/>
            <a:ext cx="1108953" cy="1108953"/>
          </a:xfrm>
          <a:prstGeom prst="ellipse">
            <a:avLst/>
          </a:prstGeom>
          <a:solidFill>
            <a:srgbClr val="AB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110B3-01D8-41B5-876B-DDDC7F5A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2052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E57DA-F4DD-4CCA-BDEF-77797CC74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825625"/>
            <a:ext cx="11205275" cy="4094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EAD4A-F4B2-4BA6-AD6E-E4BB1395F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16" y="6356350"/>
            <a:ext cx="4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algn="r"/>
            <a:fld id="{67644CF5-41A3-42B4-9AFA-458301DD07BC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97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6" r:id="rId2"/>
    <p:sldLayoutId id="2147483694" r:id="rId3"/>
    <p:sldLayoutId id="2147483683" r:id="rId4"/>
    <p:sldLayoutId id="2147483679" r:id="rId5"/>
    <p:sldLayoutId id="2147483693" r:id="rId6"/>
    <p:sldLayoutId id="2147483684" r:id="rId7"/>
    <p:sldLayoutId id="2147483695" r:id="rId8"/>
    <p:sldLayoutId id="2147483690" r:id="rId9"/>
    <p:sldLayoutId id="2147483692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 smtClean="0">
          <a:solidFill>
            <a:srgbClr val="002D59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1600" kern="1200" dirty="0" smtClean="0">
          <a:solidFill>
            <a:srgbClr val="002D59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28" y="461728"/>
            <a:ext cx="2326200" cy="712604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466725" y="6169968"/>
            <a:ext cx="261469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Lato" charset="0"/>
              </a:rPr>
              <a:t>rcgp.org.uk/discovergp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49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 smtClean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600" kern="1200" dirty="0" smtClean="0">
          <a:solidFill>
            <a:srgbClr val="002D59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B5C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5B97-217E-447C-9E1D-5317F740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2AE8-8C43-4D6B-97EB-F4A0430A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284C-CDEF-4E72-8929-94E393C1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</a:t>
            </a:fld>
            <a:endParaRPr lang="en-GB" dirty="0"/>
          </a:p>
        </p:txBody>
      </p:sp>
      <p:pic>
        <p:nvPicPr>
          <p:cNvPr id="6" name="Picture 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180F4A30-64C4-4755-AF65-F5F7A54EB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7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5B97-217E-447C-9E1D-5317F740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2AE8-8C43-4D6B-97EB-F4A0430A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284C-CDEF-4E72-8929-94E393C1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10</a:t>
            </a:fld>
            <a:endParaRPr lang="en-GB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210B9D-EFA8-49E1-AB3A-8C7EAEDB1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9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5B97-217E-447C-9E1D-5317F740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2AE8-8C43-4D6B-97EB-F4A0430A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284C-CDEF-4E72-8929-94E393C1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11</a:t>
            </a:fld>
            <a:endParaRPr lang="en-GB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D9F6941-C230-4F17-B0DD-CCBD48EFD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1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5B97-217E-447C-9E1D-5317F740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2AE8-8C43-4D6B-97EB-F4A0430A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284C-CDEF-4E72-8929-94E393C1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12</a:t>
            </a:fld>
            <a:endParaRPr lang="en-GB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2F9E47B-748E-41C2-A8D9-0FB49B627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31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5B97-217E-447C-9E1D-5317F740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2AE8-8C43-4D6B-97EB-F4A0430A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284C-CDEF-4E72-8929-94E393C1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13</a:t>
            </a:fld>
            <a:endParaRPr lang="en-GB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2220818-DB92-4136-B67A-8A14D6FAE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3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5B97-217E-447C-9E1D-5317F740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2AE8-8C43-4D6B-97EB-F4A0430A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284C-CDEF-4E72-8929-94E393C1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14</a:t>
            </a:fld>
            <a:endParaRPr lang="en-GB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2040222-CADE-445F-B9C8-8495C3E42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8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5B97-217E-447C-9E1D-5317F740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2AE8-8C43-4D6B-97EB-F4A0430A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284C-CDEF-4E72-8929-94E393C1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15</a:t>
            </a:fld>
            <a:endParaRPr lang="en-GB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AC544F4-4979-4C4E-B7B7-A87A53B80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21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5B97-217E-447C-9E1D-5317F740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2AE8-8C43-4D6B-97EB-F4A0430A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284C-CDEF-4E72-8929-94E393C1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16</a:t>
            </a:fld>
            <a:endParaRPr lang="en-GB" dirty="0"/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6A47E46-A5D0-455C-A3C3-A97526DE3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7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5B97-217E-447C-9E1D-5317F740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2AE8-8C43-4D6B-97EB-F4A0430A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284C-CDEF-4E72-8929-94E393C1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2</a:t>
            </a:fld>
            <a:endParaRPr lang="en-GB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562A849-75EB-4E02-B1AD-D7CC6BFAF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5B97-217E-447C-9E1D-5317F740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2AE8-8C43-4D6B-97EB-F4A0430A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284C-CDEF-4E72-8929-94E393C1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3</a:t>
            </a:fld>
            <a:endParaRPr lang="en-GB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25BEA10-35A4-423B-9321-2A9C10AD0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6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5B97-217E-447C-9E1D-5317F740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2AE8-8C43-4D6B-97EB-F4A0430A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284C-CDEF-4E72-8929-94E393C1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4</a:t>
            </a:fld>
            <a:endParaRPr lang="en-GB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01F7FA0-4F42-49FC-AAD3-1E87ECA49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7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5B97-217E-447C-9E1D-5317F740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2AE8-8C43-4D6B-97EB-F4A0430A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284C-CDEF-4E72-8929-94E393C1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5</a:t>
            </a:fld>
            <a:endParaRPr lang="en-GB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612722F-CC09-4C9C-8058-51FA557CB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4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5B97-217E-447C-9E1D-5317F740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2AE8-8C43-4D6B-97EB-F4A0430A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284C-CDEF-4E72-8929-94E393C1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6</a:t>
            </a:fld>
            <a:endParaRPr lang="en-GB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0CF85F1-4E0A-488C-8561-CF8A9E1C3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9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5B97-217E-447C-9E1D-5317F740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2AE8-8C43-4D6B-97EB-F4A0430A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284C-CDEF-4E72-8929-94E393C1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7</a:t>
            </a:fld>
            <a:endParaRPr lang="en-GB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2DD386A-04BB-4AD3-A9FC-1BC18E292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7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5B97-217E-447C-9E1D-5317F740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2AE8-8C43-4D6B-97EB-F4A0430A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284C-CDEF-4E72-8929-94E393C1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8</a:t>
            </a:fld>
            <a:endParaRPr lang="en-GB" dirty="0"/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237255D-C691-4D07-B49C-6F572C59B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5B97-217E-447C-9E1D-5317F740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2AE8-8C43-4D6B-97EB-F4A0430A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284C-CDEF-4E72-8929-94E393C1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644CF5-41A3-42B4-9AFA-458301DD07BC}" type="slidenum">
              <a:rPr lang="en-GB" smtClean="0"/>
              <a:pPr algn="r"/>
              <a:t>9</a:t>
            </a:fld>
            <a:endParaRPr lang="en-GB" dirty="0"/>
          </a:p>
        </p:txBody>
      </p:sp>
      <p:pic>
        <p:nvPicPr>
          <p:cNvPr id="6" name="Picture 5" descr="A close up of a blackboard&#10;&#10;Description generated with very high confidence">
            <a:extLst>
              <a:ext uri="{FF2B5EF4-FFF2-40B4-BE49-F238E27FC236}">
                <a16:creationId xmlns:a16="http://schemas.microsoft.com/office/drawing/2014/main" id="{F3522E16-C951-4754-A1D4-E2646F607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5702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RCGP 1">
      <a:dk1>
        <a:srgbClr val="002C59"/>
      </a:dk1>
      <a:lt1>
        <a:srgbClr val="FFFFFF"/>
      </a:lt1>
      <a:dk2>
        <a:srgbClr val="44546A"/>
      </a:dk2>
      <a:lt2>
        <a:srgbClr val="E7E6E6"/>
      </a:lt2>
      <a:accent1>
        <a:srgbClr val="164E9D"/>
      </a:accent1>
      <a:accent2>
        <a:srgbClr val="833F91"/>
      </a:accent2>
      <a:accent3>
        <a:srgbClr val="009CAB"/>
      </a:accent3>
      <a:accent4>
        <a:srgbClr val="01A8E2"/>
      </a:accent4>
      <a:accent5>
        <a:srgbClr val="89BF48"/>
      </a:accent5>
      <a:accent6>
        <a:srgbClr val="F06F2C"/>
      </a:accent6>
      <a:hlink>
        <a:srgbClr val="01A8E2"/>
      </a:hlink>
      <a:folHlink>
        <a:srgbClr val="833F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CGP e-presenter">
  <a:themeElements>
    <a:clrScheme name="RCGP 1">
      <a:dk1>
        <a:srgbClr val="002C59"/>
      </a:dk1>
      <a:lt1>
        <a:srgbClr val="FFFFFF"/>
      </a:lt1>
      <a:dk2>
        <a:srgbClr val="44546A"/>
      </a:dk2>
      <a:lt2>
        <a:srgbClr val="E7E6E6"/>
      </a:lt2>
      <a:accent1>
        <a:srgbClr val="164E9D"/>
      </a:accent1>
      <a:accent2>
        <a:srgbClr val="833F91"/>
      </a:accent2>
      <a:accent3>
        <a:srgbClr val="009CAB"/>
      </a:accent3>
      <a:accent4>
        <a:srgbClr val="01A8E2"/>
      </a:accent4>
      <a:accent5>
        <a:srgbClr val="89BF48"/>
      </a:accent5>
      <a:accent6>
        <a:srgbClr val="F06F2C"/>
      </a:accent6>
      <a:hlink>
        <a:srgbClr val="01A8E2"/>
      </a:hlink>
      <a:folHlink>
        <a:srgbClr val="833F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">
  <a:themeElements>
    <a:clrScheme name="RCGP 1">
      <a:dk1>
        <a:srgbClr val="002C59"/>
      </a:dk1>
      <a:lt1>
        <a:srgbClr val="FFFFFF"/>
      </a:lt1>
      <a:dk2>
        <a:srgbClr val="44546A"/>
      </a:dk2>
      <a:lt2>
        <a:srgbClr val="E7E6E6"/>
      </a:lt2>
      <a:accent1>
        <a:srgbClr val="164E9D"/>
      </a:accent1>
      <a:accent2>
        <a:srgbClr val="833F91"/>
      </a:accent2>
      <a:accent3>
        <a:srgbClr val="009CAB"/>
      </a:accent3>
      <a:accent4>
        <a:srgbClr val="01A8E2"/>
      </a:accent4>
      <a:accent5>
        <a:srgbClr val="89BF48"/>
      </a:accent5>
      <a:accent6>
        <a:srgbClr val="F06F2C"/>
      </a:accent6>
      <a:hlink>
        <a:srgbClr val="01A8E2"/>
      </a:hlink>
      <a:folHlink>
        <a:srgbClr val="833F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85</Words>
  <Application>Microsoft Office PowerPoint</Application>
  <PresentationFormat>Widescreen</PresentationFormat>
  <Paragraphs>22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Lato</vt:lpstr>
      <vt:lpstr>TITLE</vt:lpstr>
      <vt:lpstr>1_RCGP e-presenter</vt:lpstr>
      <vt:lpstr>1_TITLE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Lisa Hunter</dc:creator>
  <cp:lastModifiedBy>Michelle McAvoy</cp:lastModifiedBy>
  <cp:revision>176</cp:revision>
  <dcterms:created xsi:type="dcterms:W3CDTF">2018-01-17T13:47:13Z</dcterms:created>
  <dcterms:modified xsi:type="dcterms:W3CDTF">2020-03-25T12:22:43Z</dcterms:modified>
</cp:coreProperties>
</file>