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theme/themeOverride1.xml" ContentType="application/vnd.openxmlformats-officedocument.themeOverr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2" r:id="rId4"/>
  </p:sldMasterIdLst>
  <p:notesMasterIdLst>
    <p:notesMasterId r:id="rId78"/>
  </p:notesMasterIdLst>
  <p:handoutMasterIdLst>
    <p:handoutMasterId r:id="rId79"/>
  </p:handoutMasterIdLst>
  <p:sldIdLst>
    <p:sldId id="486" r:id="rId5"/>
    <p:sldId id="404" r:id="rId6"/>
    <p:sldId id="413" r:id="rId7"/>
    <p:sldId id="506" r:id="rId8"/>
    <p:sldId id="491" r:id="rId9"/>
    <p:sldId id="540" r:id="rId10"/>
    <p:sldId id="508" r:id="rId11"/>
    <p:sldId id="583" r:id="rId12"/>
    <p:sldId id="601" r:id="rId13"/>
    <p:sldId id="541" r:id="rId14"/>
    <p:sldId id="576" r:id="rId15"/>
    <p:sldId id="590" r:id="rId16"/>
    <p:sldId id="589" r:id="rId17"/>
    <p:sldId id="543" r:id="rId18"/>
    <p:sldId id="510" r:id="rId19"/>
    <p:sldId id="392" r:id="rId20"/>
    <p:sldId id="579" r:id="rId21"/>
    <p:sldId id="329" r:id="rId22"/>
    <p:sldId id="359" r:id="rId23"/>
    <p:sldId id="533" r:id="rId24"/>
    <p:sldId id="511" r:id="rId25"/>
    <p:sldId id="512" r:id="rId26"/>
    <p:sldId id="513" r:id="rId27"/>
    <p:sldId id="425" r:id="rId28"/>
    <p:sldId id="365" r:id="rId29"/>
    <p:sldId id="481" r:id="rId30"/>
    <p:sldId id="427" r:id="rId31"/>
    <p:sldId id="584" r:id="rId32"/>
    <p:sldId id="426" r:id="rId33"/>
    <p:sldId id="558" r:id="rId34"/>
    <p:sldId id="559" r:id="rId35"/>
    <p:sldId id="593" r:id="rId36"/>
    <p:sldId id="561" r:id="rId37"/>
    <p:sldId id="594" r:id="rId38"/>
    <p:sldId id="595" r:id="rId39"/>
    <p:sldId id="563" r:id="rId40"/>
    <p:sldId id="564" r:id="rId41"/>
    <p:sldId id="565" r:id="rId42"/>
    <p:sldId id="596" r:id="rId43"/>
    <p:sldId id="597" r:id="rId44"/>
    <p:sldId id="568" r:id="rId45"/>
    <p:sldId id="599" r:id="rId46"/>
    <p:sldId id="600" r:id="rId47"/>
    <p:sldId id="571" r:id="rId48"/>
    <p:sldId id="572" r:id="rId49"/>
    <p:sldId id="573" r:id="rId50"/>
    <p:sldId id="598" r:id="rId51"/>
    <p:sldId id="514" r:id="rId52"/>
    <p:sldId id="501" r:id="rId53"/>
    <p:sldId id="502" r:id="rId54"/>
    <p:sldId id="586" r:id="rId55"/>
    <p:sldId id="587" r:id="rId56"/>
    <p:sldId id="592" r:id="rId57"/>
    <p:sldId id="385" r:id="rId58"/>
    <p:sldId id="516" r:id="rId59"/>
    <p:sldId id="386" r:id="rId60"/>
    <p:sldId id="529" r:id="rId61"/>
    <p:sldId id="515" r:id="rId62"/>
    <p:sldId id="519" r:id="rId63"/>
    <p:sldId id="575" r:id="rId64"/>
    <p:sldId id="526" r:id="rId65"/>
    <p:sldId id="520" r:id="rId66"/>
    <p:sldId id="474" r:id="rId67"/>
    <p:sldId id="522" r:id="rId68"/>
    <p:sldId id="473" r:id="rId69"/>
    <p:sldId id="523" r:id="rId70"/>
    <p:sldId id="476" r:id="rId71"/>
    <p:sldId id="521" r:id="rId72"/>
    <p:sldId id="457" r:id="rId73"/>
    <p:sldId id="505" r:id="rId74"/>
    <p:sldId id="535" r:id="rId75"/>
    <p:sldId id="517" r:id="rId76"/>
    <p:sldId id="518" r:id="rId77"/>
  </p:sldIdLst>
  <p:sldSz cx="9144000" cy="6858000" type="screen4x3"/>
  <p:notesSz cx="6858000" cy="9144000"/>
  <p:defaultTextStyle>
    <a:defPPr>
      <a:defRPr lang="en-US"/>
    </a:defPPr>
    <a:lvl1pPr algn="l" rtl="0" eaLnBrk="0" fontAlgn="base" hangingPunct="0">
      <a:spcBef>
        <a:spcPct val="0"/>
      </a:spcBef>
      <a:spcAft>
        <a:spcPct val="0"/>
      </a:spcAft>
      <a:defRPr sz="28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28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28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28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28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8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8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8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800"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9999FF"/>
    <a:srgbClr val="003366"/>
    <a:srgbClr val="CC9900"/>
    <a:srgbClr val="777777"/>
    <a:srgbClr val="CDFFCD"/>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824"/>
    <p:restoredTop sz="94656"/>
  </p:normalViewPr>
  <p:slideViewPr>
    <p:cSldViewPr>
      <p:cViewPr varScale="1">
        <p:scale>
          <a:sx n="81" d="100"/>
          <a:sy n="81" d="100"/>
        </p:scale>
        <p:origin x="917" y="62"/>
      </p:cViewPr>
      <p:guideLst>
        <p:guide orient="horz" pos="2160"/>
        <p:guide pos="2880"/>
      </p:guideLst>
    </p:cSldViewPr>
  </p:slideViewPr>
  <p:outlineViewPr>
    <p:cViewPr>
      <p:scale>
        <a:sx n="33" d="100"/>
        <a:sy n="33" d="100"/>
      </p:scale>
      <p:origin x="0" y="73280"/>
    </p:cViewPr>
  </p:outlineViewPr>
  <p:notesTextViewPr>
    <p:cViewPr>
      <p:scale>
        <a:sx n="100" d="100"/>
        <a:sy n="100" d="100"/>
      </p:scale>
      <p:origin x="0" y="0"/>
    </p:cViewPr>
  </p:notesTextViewPr>
  <p:sorterViewPr>
    <p:cViewPr>
      <p:scale>
        <a:sx n="100" d="100"/>
        <a:sy n="100" d="100"/>
      </p:scale>
      <p:origin x="0" y="11848"/>
    </p:cViewPr>
  </p:sorterViewPr>
  <p:notesViewPr>
    <p:cSldViewPr>
      <p:cViewPr varScale="1">
        <p:scale>
          <a:sx n="62" d="100"/>
          <a:sy n="62" d="100"/>
        </p:scale>
        <p:origin x="-1674"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handoutMaster" Target="handoutMasters/handoutMaster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2818" name="Rectangle 2">
            <a:extLst>
              <a:ext uri="{FF2B5EF4-FFF2-40B4-BE49-F238E27FC236}">
                <a16:creationId xmlns:a16="http://schemas.microsoft.com/office/drawing/2014/main" id="{58268A1B-3E8E-4A93-AD03-EBDE61744AC2}"/>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pitchFamily="-84" charset="0"/>
                <a:ea typeface="MS PGothic" pitchFamily="34" charset="-128"/>
                <a:cs typeface="MS PGothic" pitchFamily="34" charset="-128"/>
              </a:defRPr>
            </a:lvl1pPr>
          </a:lstStyle>
          <a:p>
            <a:pPr>
              <a:defRPr/>
            </a:pPr>
            <a:endParaRPr lang="en-US"/>
          </a:p>
        </p:txBody>
      </p:sp>
      <p:sp>
        <p:nvSpPr>
          <p:cNvPr id="162819" name="Rectangle 3">
            <a:extLst>
              <a:ext uri="{FF2B5EF4-FFF2-40B4-BE49-F238E27FC236}">
                <a16:creationId xmlns:a16="http://schemas.microsoft.com/office/drawing/2014/main" id="{B20F6FEC-9E39-4C85-B7C7-B491D38CAD5C}"/>
              </a:ext>
            </a:extLst>
          </p:cNvPr>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pitchFamily="-84" charset="0"/>
                <a:ea typeface="MS PGothic" pitchFamily="34" charset="-128"/>
                <a:cs typeface="MS PGothic" pitchFamily="34" charset="-128"/>
              </a:defRPr>
            </a:lvl1pPr>
          </a:lstStyle>
          <a:p>
            <a:pPr>
              <a:defRPr/>
            </a:pPr>
            <a:endParaRPr lang="en-US"/>
          </a:p>
        </p:txBody>
      </p:sp>
      <p:sp>
        <p:nvSpPr>
          <p:cNvPr id="162820" name="Rectangle 4">
            <a:extLst>
              <a:ext uri="{FF2B5EF4-FFF2-40B4-BE49-F238E27FC236}">
                <a16:creationId xmlns:a16="http://schemas.microsoft.com/office/drawing/2014/main" id="{BE17B986-10CF-4F01-BB87-0925921844AB}"/>
              </a:ext>
            </a:extLst>
          </p:cNvPr>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pitchFamily="-84" charset="0"/>
                <a:ea typeface="MS PGothic" pitchFamily="34" charset="-128"/>
                <a:cs typeface="MS PGothic" pitchFamily="34" charset="-128"/>
              </a:defRPr>
            </a:lvl1pPr>
          </a:lstStyle>
          <a:p>
            <a:pPr>
              <a:defRPr/>
            </a:pPr>
            <a:endParaRPr lang="en-US"/>
          </a:p>
        </p:txBody>
      </p:sp>
      <p:sp>
        <p:nvSpPr>
          <p:cNvPr id="162821" name="Rectangle 5">
            <a:extLst>
              <a:ext uri="{FF2B5EF4-FFF2-40B4-BE49-F238E27FC236}">
                <a16:creationId xmlns:a16="http://schemas.microsoft.com/office/drawing/2014/main" id="{ECC5B760-DD92-4A30-9DB5-4058623BD3F5}"/>
              </a:ext>
            </a:extLst>
          </p:cNvPr>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0DA4A3A6-54F0-464C-9F0E-CE4167C82803}"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C5A44C65-DEA3-4458-A4CD-B97E79C01E87}"/>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pitchFamily="-84" charset="0"/>
                <a:ea typeface="MS PGothic" pitchFamily="34" charset="-128"/>
                <a:cs typeface="MS PGothic" pitchFamily="34" charset="-128"/>
              </a:defRPr>
            </a:lvl1pPr>
          </a:lstStyle>
          <a:p>
            <a:pPr>
              <a:defRPr/>
            </a:pPr>
            <a:endParaRPr lang="en-US"/>
          </a:p>
        </p:txBody>
      </p:sp>
      <p:sp>
        <p:nvSpPr>
          <p:cNvPr id="5123" name="Rectangle 3">
            <a:extLst>
              <a:ext uri="{FF2B5EF4-FFF2-40B4-BE49-F238E27FC236}">
                <a16:creationId xmlns:a16="http://schemas.microsoft.com/office/drawing/2014/main" id="{358A9229-9890-4331-82A5-C5DDFB4C7950}"/>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pitchFamily="-84" charset="0"/>
                <a:ea typeface="MS PGothic" pitchFamily="34" charset="-128"/>
                <a:cs typeface="MS PGothic" pitchFamily="34" charset="-128"/>
              </a:defRPr>
            </a:lvl1pPr>
          </a:lstStyle>
          <a:p>
            <a:pPr>
              <a:defRPr/>
            </a:pPr>
            <a:endParaRPr lang="en-US"/>
          </a:p>
        </p:txBody>
      </p:sp>
      <p:sp>
        <p:nvSpPr>
          <p:cNvPr id="2052" name="Rectangle 4">
            <a:extLst>
              <a:ext uri="{FF2B5EF4-FFF2-40B4-BE49-F238E27FC236}">
                <a16:creationId xmlns:a16="http://schemas.microsoft.com/office/drawing/2014/main" id="{E13C9AF3-E2EF-413B-BFC7-C2E35F7F4695}"/>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a:extLst>
              <a:ext uri="{FF2B5EF4-FFF2-40B4-BE49-F238E27FC236}">
                <a16:creationId xmlns:a16="http://schemas.microsoft.com/office/drawing/2014/main" id="{222DB81C-0AA7-4D4A-8F4E-67C2D2126EA4}"/>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a:extLst>
              <a:ext uri="{FF2B5EF4-FFF2-40B4-BE49-F238E27FC236}">
                <a16:creationId xmlns:a16="http://schemas.microsoft.com/office/drawing/2014/main" id="{9C99B543-22A8-4199-B44B-875CE7D9F036}"/>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pitchFamily="-84" charset="0"/>
                <a:ea typeface="MS PGothic" pitchFamily="34" charset="-128"/>
                <a:cs typeface="MS PGothic" pitchFamily="34" charset="-128"/>
              </a:defRPr>
            </a:lvl1pPr>
          </a:lstStyle>
          <a:p>
            <a:pPr>
              <a:defRPr/>
            </a:pPr>
            <a:endParaRPr lang="en-US"/>
          </a:p>
        </p:txBody>
      </p:sp>
      <p:sp>
        <p:nvSpPr>
          <p:cNvPr id="5127" name="Rectangle 7">
            <a:extLst>
              <a:ext uri="{FF2B5EF4-FFF2-40B4-BE49-F238E27FC236}">
                <a16:creationId xmlns:a16="http://schemas.microsoft.com/office/drawing/2014/main" id="{E0138C30-1F73-4825-B2DB-25A564131A16}"/>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868BA190-121E-4ACF-9C60-9FDACAE0EF7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Arial" charset="0"/>
        <a:ea typeface="ヒラギノ角ゴ Pro W3" charset="-128"/>
        <a:cs typeface="ヒラギノ角ゴ Pro W3" charset="-128"/>
      </a:defRPr>
    </a:lvl3pPr>
    <a:lvl4pPr marL="1371600" algn="l" rtl="0" eaLnBrk="0" fontAlgn="base" hangingPunct="0">
      <a:spcBef>
        <a:spcPct val="30000"/>
      </a:spcBef>
      <a:spcAft>
        <a:spcPct val="0"/>
      </a:spcAft>
      <a:defRPr sz="1200" kern="1200">
        <a:solidFill>
          <a:schemeClr val="tx1"/>
        </a:solidFill>
        <a:latin typeface="Arial" charset="0"/>
        <a:ea typeface="ヒラギノ角ゴ Pro W3" charset="-128"/>
        <a:cs typeface="ヒラギノ角ゴ Pro W3" charset="0"/>
      </a:defRPr>
    </a:lvl4pPr>
    <a:lvl5pPr marL="1828800" algn="l" rtl="0" eaLnBrk="0" fontAlgn="base" hangingPunct="0">
      <a:spcBef>
        <a:spcPct val="30000"/>
      </a:spcBef>
      <a:spcAft>
        <a:spcPct val="0"/>
      </a:spcAft>
      <a:defRPr sz="1200" kern="1200">
        <a:solidFill>
          <a:schemeClr val="tx1"/>
        </a:solidFill>
        <a:latin typeface="Arial" charset="0"/>
        <a:ea typeface="ヒラギノ角ゴ Pro W3" charset="-128"/>
        <a:cs typeface="ヒラギノ角ゴ Pro W3"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E170E5ED-B27F-437C-8B47-05315F2A7099}"/>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algn="r" eaLnBrk="1" hangingPunct="1"/>
            <a:fld id="{C71EA328-EF75-4F7E-8F86-623FE25F6FAD}" type="slidenum">
              <a:rPr lang="en-US" altLang="en-US" sz="1200">
                <a:latin typeface="Arial" panose="020B0604020202020204" pitchFamily="34" charset="0"/>
              </a:rPr>
              <a:pPr algn="r" eaLnBrk="1" hangingPunct="1"/>
              <a:t>1</a:t>
            </a:fld>
            <a:endParaRPr lang="en-US" altLang="en-US" sz="1200">
              <a:latin typeface="Arial" panose="020B0604020202020204" pitchFamily="34" charset="0"/>
            </a:endParaRPr>
          </a:p>
        </p:txBody>
      </p:sp>
      <p:sp>
        <p:nvSpPr>
          <p:cNvPr id="5123" name="Rectangle 2">
            <a:extLst>
              <a:ext uri="{FF2B5EF4-FFF2-40B4-BE49-F238E27FC236}">
                <a16:creationId xmlns:a16="http://schemas.microsoft.com/office/drawing/2014/main" id="{84AFE485-7DB8-4328-AB7A-D72ACD357926}"/>
              </a:ext>
            </a:extLst>
          </p:cNvPr>
          <p:cNvSpPr>
            <a:spLocks noGrp="1" noRot="1" noChangeAspect="1" noChangeArrowheads="1" noTextEdit="1"/>
          </p:cNvSpPr>
          <p:nvPr>
            <p:ph type="sldImg"/>
          </p:nvPr>
        </p:nvSpPr>
        <p:spPr>
          <a:ln/>
        </p:spPr>
      </p:sp>
      <p:sp>
        <p:nvSpPr>
          <p:cNvPr id="5124" name="Rectangle 3">
            <a:extLst>
              <a:ext uri="{FF2B5EF4-FFF2-40B4-BE49-F238E27FC236}">
                <a16:creationId xmlns:a16="http://schemas.microsoft.com/office/drawing/2014/main" id="{1B117A9D-0853-4056-8476-2CF80EF0D67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33674450-E690-4E92-8082-6433EA074411}"/>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algn="r" eaLnBrk="1" hangingPunct="1"/>
            <a:fld id="{795258E2-C8EF-4E09-B2E7-149C3436184B}" type="slidenum">
              <a:rPr lang="en-US" altLang="en-US" sz="1200"/>
              <a:pPr algn="r" eaLnBrk="1" hangingPunct="1"/>
              <a:t>10</a:t>
            </a:fld>
            <a:endParaRPr lang="en-US" altLang="en-US" sz="1200"/>
          </a:p>
        </p:txBody>
      </p:sp>
      <p:sp>
        <p:nvSpPr>
          <p:cNvPr id="25603" name="Rectangle 2">
            <a:extLst>
              <a:ext uri="{FF2B5EF4-FFF2-40B4-BE49-F238E27FC236}">
                <a16:creationId xmlns:a16="http://schemas.microsoft.com/office/drawing/2014/main" id="{220F78AF-131A-4D3F-9705-BE25BA720A39}"/>
              </a:ext>
            </a:extLst>
          </p:cNvPr>
          <p:cNvSpPr>
            <a:spLocks noGrp="1" noRot="1" noChangeAspect="1" noChangeArrowheads="1" noTextEdit="1"/>
          </p:cNvSpPr>
          <p:nvPr>
            <p:ph type="sldImg"/>
          </p:nvPr>
        </p:nvSpPr>
        <p:spPr>
          <a:ln/>
        </p:spPr>
      </p:sp>
      <p:sp>
        <p:nvSpPr>
          <p:cNvPr id="25604" name="Rectangle 3">
            <a:extLst>
              <a:ext uri="{FF2B5EF4-FFF2-40B4-BE49-F238E27FC236}">
                <a16:creationId xmlns:a16="http://schemas.microsoft.com/office/drawing/2014/main" id="{C173789E-37A3-4480-AA85-A512AC606EC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C3F4C4C2-5906-4B89-B883-D8BE2809031B}"/>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algn="r" eaLnBrk="1" hangingPunct="1"/>
            <a:fld id="{394C0804-042F-406E-8194-56FAE04EB3E7}" type="slidenum">
              <a:rPr lang="en-US" altLang="en-US" sz="1200"/>
              <a:pPr algn="r" eaLnBrk="1" hangingPunct="1"/>
              <a:t>11</a:t>
            </a:fld>
            <a:endParaRPr lang="en-US" altLang="en-US" sz="1200"/>
          </a:p>
        </p:txBody>
      </p:sp>
      <p:sp>
        <p:nvSpPr>
          <p:cNvPr id="21507" name="Rectangle 2">
            <a:extLst>
              <a:ext uri="{FF2B5EF4-FFF2-40B4-BE49-F238E27FC236}">
                <a16:creationId xmlns:a16="http://schemas.microsoft.com/office/drawing/2014/main" id="{A15205F3-86FF-4975-A5FC-E92366A8ED68}"/>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22DEBE13-BEA5-4483-B827-D5A30AABEDA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7C922F60-73D2-4C66-8302-3709AC04B4DA}"/>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algn="r" eaLnBrk="1" hangingPunct="1"/>
            <a:fld id="{DB14D580-C7EA-4220-BDD5-2E87A5FF90BB}" type="slidenum">
              <a:rPr lang="en-US" altLang="en-US" sz="1200"/>
              <a:pPr algn="r" eaLnBrk="1" hangingPunct="1"/>
              <a:t>12</a:t>
            </a:fld>
            <a:endParaRPr lang="en-US" altLang="en-US" sz="1200"/>
          </a:p>
        </p:txBody>
      </p:sp>
      <p:sp>
        <p:nvSpPr>
          <p:cNvPr id="27651" name="Rectangle 2">
            <a:extLst>
              <a:ext uri="{FF2B5EF4-FFF2-40B4-BE49-F238E27FC236}">
                <a16:creationId xmlns:a16="http://schemas.microsoft.com/office/drawing/2014/main" id="{8A5D84B8-771A-4F47-A417-0839B78908B9}"/>
              </a:ext>
            </a:extLst>
          </p:cNvPr>
          <p:cNvSpPr>
            <a:spLocks noGrp="1" noRot="1" noChangeAspect="1" noChangeArrowheads="1" noTextEdit="1"/>
          </p:cNvSpPr>
          <p:nvPr>
            <p:ph type="sldImg"/>
          </p:nvPr>
        </p:nvSpPr>
        <p:spPr>
          <a:ln/>
        </p:spPr>
      </p:sp>
      <p:sp>
        <p:nvSpPr>
          <p:cNvPr id="27652" name="Rectangle 3">
            <a:extLst>
              <a:ext uri="{FF2B5EF4-FFF2-40B4-BE49-F238E27FC236}">
                <a16:creationId xmlns:a16="http://schemas.microsoft.com/office/drawing/2014/main" id="{6C0FB54E-776F-4A63-8DC9-6FAB0F61B01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B5FE032A-724D-424A-8BFD-EAB534B0FCBE}"/>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algn="r" eaLnBrk="1" hangingPunct="1"/>
            <a:fld id="{99E9FEB7-83B8-4605-88A2-1EDE26E460F3}" type="slidenum">
              <a:rPr lang="en-US" altLang="en-US" sz="1200"/>
              <a:pPr algn="r" eaLnBrk="1" hangingPunct="1"/>
              <a:t>13</a:t>
            </a:fld>
            <a:endParaRPr lang="en-US" altLang="en-US" sz="1200"/>
          </a:p>
        </p:txBody>
      </p:sp>
      <p:sp>
        <p:nvSpPr>
          <p:cNvPr id="29699" name="Rectangle 2">
            <a:extLst>
              <a:ext uri="{FF2B5EF4-FFF2-40B4-BE49-F238E27FC236}">
                <a16:creationId xmlns:a16="http://schemas.microsoft.com/office/drawing/2014/main" id="{6860EB4B-F46C-4EC5-B6E1-339331404E6A}"/>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id="{E3FE0AE7-5BCB-48AF-B5F1-DFED42F7AE7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1CF7681B-C5CA-4E10-8F98-03E739B2B2B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23662C96-3410-4046-BA51-70668C171ACD}" type="slidenum">
              <a:rPr lang="en-US" altLang="en-US" sz="1200" smtClean="0">
                <a:latin typeface="Arial" panose="020B0604020202020204" pitchFamily="34" charset="0"/>
              </a:rPr>
              <a:pPr/>
              <a:t>14</a:t>
            </a:fld>
            <a:endParaRPr lang="en-US" altLang="en-US" sz="1200">
              <a:latin typeface="Arial" panose="020B0604020202020204" pitchFamily="34" charset="0"/>
            </a:endParaRPr>
          </a:p>
        </p:txBody>
      </p:sp>
      <p:sp>
        <p:nvSpPr>
          <p:cNvPr id="31747" name="Rectangle 2">
            <a:extLst>
              <a:ext uri="{FF2B5EF4-FFF2-40B4-BE49-F238E27FC236}">
                <a16:creationId xmlns:a16="http://schemas.microsoft.com/office/drawing/2014/main" id="{E2555D56-D321-403B-9C3C-604F818AEF06}"/>
              </a:ext>
            </a:extLst>
          </p:cNvPr>
          <p:cNvSpPr>
            <a:spLocks noGrp="1" noRot="1" noChangeAspect="1" noChangeArrowheads="1" noTextEdit="1"/>
          </p:cNvSpPr>
          <p:nvPr>
            <p:ph type="sldImg"/>
          </p:nvPr>
        </p:nvSpPr>
        <p:spPr>
          <a:ln/>
        </p:spPr>
      </p:sp>
      <p:sp>
        <p:nvSpPr>
          <p:cNvPr id="31748" name="Rectangle 3">
            <a:extLst>
              <a:ext uri="{FF2B5EF4-FFF2-40B4-BE49-F238E27FC236}">
                <a16:creationId xmlns:a16="http://schemas.microsoft.com/office/drawing/2014/main" id="{A49FABD0-C1D7-4823-9322-2C40021458F5}"/>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BA1E2441-7B77-4E36-9CC4-3754ABBB740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7153DB81-40AA-4997-9B73-B655411AD569}" type="slidenum">
              <a:rPr lang="en-US" altLang="en-US" sz="1200" smtClean="0">
                <a:latin typeface="Arial" panose="020B0604020202020204" pitchFamily="34" charset="0"/>
              </a:rPr>
              <a:pPr/>
              <a:t>15</a:t>
            </a:fld>
            <a:endParaRPr lang="en-US" altLang="en-US" sz="1200">
              <a:latin typeface="Arial" panose="020B0604020202020204" pitchFamily="34" charset="0"/>
            </a:endParaRPr>
          </a:p>
        </p:txBody>
      </p:sp>
      <p:sp>
        <p:nvSpPr>
          <p:cNvPr id="33795" name="Rectangle 2">
            <a:extLst>
              <a:ext uri="{FF2B5EF4-FFF2-40B4-BE49-F238E27FC236}">
                <a16:creationId xmlns:a16="http://schemas.microsoft.com/office/drawing/2014/main" id="{07BF6A66-CB25-48DB-B3EA-80E2A15DB9A8}"/>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8D0A61D5-B4BB-4821-B9D4-85EA1B6ECA2F}"/>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374A12EE-C45E-44BD-BC98-221658E21A8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30469474-DEF8-4D82-A22F-C56B18C0BD00}" type="slidenum">
              <a:rPr lang="en-US" altLang="en-US" sz="1200" smtClean="0">
                <a:latin typeface="Arial" panose="020B0604020202020204" pitchFamily="34" charset="0"/>
              </a:rPr>
              <a:pPr/>
              <a:t>16</a:t>
            </a:fld>
            <a:endParaRPr lang="en-US" altLang="en-US" sz="1200">
              <a:latin typeface="Arial" panose="020B0604020202020204" pitchFamily="34" charset="0"/>
            </a:endParaRPr>
          </a:p>
        </p:txBody>
      </p:sp>
      <p:sp>
        <p:nvSpPr>
          <p:cNvPr id="35843" name="Rectangle 2">
            <a:extLst>
              <a:ext uri="{FF2B5EF4-FFF2-40B4-BE49-F238E27FC236}">
                <a16:creationId xmlns:a16="http://schemas.microsoft.com/office/drawing/2014/main" id="{F4A7801C-C361-4452-9AEA-6FFDA6A326C2}"/>
              </a:ext>
            </a:extLst>
          </p:cNvPr>
          <p:cNvSpPr>
            <a:spLocks noGrp="1" noRot="1" noChangeAspect="1" noChangeArrowheads="1" noTextEdit="1"/>
          </p:cNvSpPr>
          <p:nvPr>
            <p:ph type="sldImg"/>
          </p:nvPr>
        </p:nvSpPr>
        <p:spPr>
          <a:ln/>
        </p:spPr>
      </p:sp>
      <p:sp>
        <p:nvSpPr>
          <p:cNvPr id="35844" name="Rectangle 3">
            <a:extLst>
              <a:ext uri="{FF2B5EF4-FFF2-40B4-BE49-F238E27FC236}">
                <a16:creationId xmlns:a16="http://schemas.microsoft.com/office/drawing/2014/main" id="{92D0A0F2-F51E-4D07-A027-B18E9B1454A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D134BD2C-F5D3-4C90-A641-B9F90391380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E384201A-A2C0-40A6-A98E-6C5FEE544F62}" type="slidenum">
              <a:rPr lang="en-US" altLang="en-US" sz="1200" smtClean="0">
                <a:latin typeface="Arial" panose="020B0604020202020204" pitchFamily="34" charset="0"/>
              </a:rPr>
              <a:pPr/>
              <a:t>17</a:t>
            </a:fld>
            <a:endParaRPr lang="en-US" altLang="en-US" sz="1200">
              <a:latin typeface="Arial" panose="020B0604020202020204" pitchFamily="34" charset="0"/>
            </a:endParaRPr>
          </a:p>
        </p:txBody>
      </p:sp>
      <p:sp>
        <p:nvSpPr>
          <p:cNvPr id="37891" name="Rectangle 2">
            <a:extLst>
              <a:ext uri="{FF2B5EF4-FFF2-40B4-BE49-F238E27FC236}">
                <a16:creationId xmlns:a16="http://schemas.microsoft.com/office/drawing/2014/main" id="{92D5B6FD-E943-4281-91A2-7CBF5CA1FEE7}"/>
              </a:ext>
            </a:extLst>
          </p:cNvPr>
          <p:cNvSpPr>
            <a:spLocks noGrp="1" noRot="1" noChangeAspect="1" noChangeArrowheads="1" noTextEdit="1"/>
          </p:cNvSpPr>
          <p:nvPr>
            <p:ph type="sldImg"/>
          </p:nvPr>
        </p:nvSpPr>
        <p:spPr>
          <a:ln/>
        </p:spPr>
      </p:sp>
      <p:sp>
        <p:nvSpPr>
          <p:cNvPr id="37892" name="Rectangle 3">
            <a:extLst>
              <a:ext uri="{FF2B5EF4-FFF2-40B4-BE49-F238E27FC236}">
                <a16:creationId xmlns:a16="http://schemas.microsoft.com/office/drawing/2014/main" id="{4144A1C7-B2CA-446F-8282-AACBA9F5711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D76ADD66-5EBA-4D57-A2EC-1DD5DA10E00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9972B791-F976-402E-A860-1173C2FE264F}" type="slidenum">
              <a:rPr lang="en-US" altLang="en-US" sz="1200" smtClean="0">
                <a:latin typeface="Arial" panose="020B0604020202020204" pitchFamily="34" charset="0"/>
              </a:rPr>
              <a:pPr/>
              <a:t>18</a:t>
            </a:fld>
            <a:endParaRPr lang="en-US" altLang="en-US" sz="1200">
              <a:latin typeface="Arial" panose="020B0604020202020204" pitchFamily="34" charset="0"/>
            </a:endParaRPr>
          </a:p>
        </p:txBody>
      </p:sp>
      <p:sp>
        <p:nvSpPr>
          <p:cNvPr id="39939" name="Rectangle 2">
            <a:extLst>
              <a:ext uri="{FF2B5EF4-FFF2-40B4-BE49-F238E27FC236}">
                <a16:creationId xmlns:a16="http://schemas.microsoft.com/office/drawing/2014/main" id="{11547CE8-A5FD-4F6F-BD0E-42A3743B7A1C}"/>
              </a:ext>
            </a:extLst>
          </p:cNvPr>
          <p:cNvSpPr>
            <a:spLocks noGrp="1" noRot="1" noChangeAspect="1" noChangeArrowheads="1" noTextEdit="1"/>
          </p:cNvSpPr>
          <p:nvPr>
            <p:ph type="sldImg"/>
          </p:nvPr>
        </p:nvSpPr>
        <p:spPr>
          <a:ln/>
        </p:spPr>
      </p:sp>
      <p:sp>
        <p:nvSpPr>
          <p:cNvPr id="39940" name="Rectangle 3">
            <a:extLst>
              <a:ext uri="{FF2B5EF4-FFF2-40B4-BE49-F238E27FC236}">
                <a16:creationId xmlns:a16="http://schemas.microsoft.com/office/drawing/2014/main" id="{087CF1A8-F4F6-4D04-B7D7-3EA23535401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5D8CF1AE-B6E9-47B9-80A5-356E273EB43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79BEDC4B-7CEA-4601-ACFA-02563744E7DF}" type="slidenum">
              <a:rPr lang="en-US" altLang="en-US" sz="1200" smtClean="0">
                <a:latin typeface="Arial" panose="020B0604020202020204" pitchFamily="34" charset="0"/>
              </a:rPr>
              <a:pPr/>
              <a:t>19</a:t>
            </a:fld>
            <a:endParaRPr lang="en-US" altLang="en-US" sz="1200">
              <a:latin typeface="Arial" panose="020B0604020202020204" pitchFamily="34" charset="0"/>
            </a:endParaRPr>
          </a:p>
        </p:txBody>
      </p:sp>
      <p:sp>
        <p:nvSpPr>
          <p:cNvPr id="41987" name="Rectangle 2">
            <a:extLst>
              <a:ext uri="{FF2B5EF4-FFF2-40B4-BE49-F238E27FC236}">
                <a16:creationId xmlns:a16="http://schemas.microsoft.com/office/drawing/2014/main" id="{13960EC3-142E-4DF2-A21C-DCAD3B724C32}"/>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id="{D44B79FB-BE5D-443C-9155-7E09DC2839F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5AC5EFBB-3D53-4EB6-9EEA-30E94F0804A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5796E6BF-F2B2-4E18-87D9-CFD193214D82}" type="slidenum">
              <a:rPr lang="en-US" altLang="en-US" sz="1200" smtClean="0">
                <a:latin typeface="Arial" panose="020B0604020202020204" pitchFamily="34" charset="0"/>
              </a:rPr>
              <a:pPr/>
              <a:t>2</a:t>
            </a:fld>
            <a:endParaRPr lang="en-US" altLang="en-US" sz="1200">
              <a:latin typeface="Arial" panose="020B0604020202020204" pitchFamily="34" charset="0"/>
            </a:endParaRPr>
          </a:p>
        </p:txBody>
      </p:sp>
      <p:sp>
        <p:nvSpPr>
          <p:cNvPr id="7171" name="Rectangle 2">
            <a:extLst>
              <a:ext uri="{FF2B5EF4-FFF2-40B4-BE49-F238E27FC236}">
                <a16:creationId xmlns:a16="http://schemas.microsoft.com/office/drawing/2014/main" id="{C2A1B9A7-08B0-4C67-836D-8AF98AF91F0F}"/>
              </a:ext>
            </a:extLst>
          </p:cNvPr>
          <p:cNvSpPr>
            <a:spLocks noGrp="1" noRot="1" noChangeAspect="1" noChangeArrowheads="1" noTextEdit="1"/>
          </p:cNvSpPr>
          <p:nvPr>
            <p:ph type="sldImg"/>
          </p:nvPr>
        </p:nvSpPr>
        <p:spPr>
          <a:ln/>
        </p:spPr>
      </p:sp>
      <p:sp>
        <p:nvSpPr>
          <p:cNvPr id="7172" name="Rectangle 3">
            <a:extLst>
              <a:ext uri="{FF2B5EF4-FFF2-40B4-BE49-F238E27FC236}">
                <a16:creationId xmlns:a16="http://schemas.microsoft.com/office/drawing/2014/main" id="{9D3424E4-B365-48E2-BABC-63C7829C446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DDC655BA-CC73-4A08-8176-F5B8676DF25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639CE740-E2D1-438B-BD64-95B436A6D9DC}" type="slidenum">
              <a:rPr lang="en-US" altLang="en-US" sz="1200" smtClean="0">
                <a:latin typeface="Arial" panose="020B0604020202020204" pitchFamily="34" charset="0"/>
              </a:rPr>
              <a:pPr/>
              <a:t>20</a:t>
            </a:fld>
            <a:endParaRPr lang="en-US" altLang="en-US" sz="1200">
              <a:latin typeface="Arial" panose="020B0604020202020204" pitchFamily="34" charset="0"/>
            </a:endParaRPr>
          </a:p>
        </p:txBody>
      </p:sp>
      <p:sp>
        <p:nvSpPr>
          <p:cNvPr id="44035" name="Rectangle 2">
            <a:extLst>
              <a:ext uri="{FF2B5EF4-FFF2-40B4-BE49-F238E27FC236}">
                <a16:creationId xmlns:a16="http://schemas.microsoft.com/office/drawing/2014/main" id="{CA7C42DC-F67E-4D0D-853E-718A20E4D398}"/>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id="{B6301528-64F4-40C8-BB4C-676BFF53D3D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94FA0392-57E5-40DE-BB53-5B7BBEE167C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B378EE8C-C39E-4D7F-8ACE-531865CA7D82}" type="slidenum">
              <a:rPr lang="en-US" altLang="en-US" sz="1200" smtClean="0">
                <a:latin typeface="Arial" panose="020B0604020202020204" pitchFamily="34" charset="0"/>
              </a:rPr>
              <a:pPr/>
              <a:t>21</a:t>
            </a:fld>
            <a:endParaRPr lang="en-US" altLang="en-US" sz="1200">
              <a:latin typeface="Arial" panose="020B0604020202020204" pitchFamily="34" charset="0"/>
            </a:endParaRPr>
          </a:p>
        </p:txBody>
      </p:sp>
      <p:sp>
        <p:nvSpPr>
          <p:cNvPr id="46083" name="Rectangle 2">
            <a:extLst>
              <a:ext uri="{FF2B5EF4-FFF2-40B4-BE49-F238E27FC236}">
                <a16:creationId xmlns:a16="http://schemas.microsoft.com/office/drawing/2014/main" id="{AB60503E-3C8D-4574-A4A4-E40011A61BE6}"/>
              </a:ext>
            </a:extLst>
          </p:cNvPr>
          <p:cNvSpPr>
            <a:spLocks noGrp="1" noRot="1" noChangeAspect="1" noChangeArrowheads="1" noTextEdit="1"/>
          </p:cNvSpPr>
          <p:nvPr>
            <p:ph type="sldImg"/>
          </p:nvPr>
        </p:nvSpPr>
        <p:spPr>
          <a:ln/>
        </p:spPr>
      </p:sp>
      <p:sp>
        <p:nvSpPr>
          <p:cNvPr id="46084" name="Rectangle 3">
            <a:extLst>
              <a:ext uri="{FF2B5EF4-FFF2-40B4-BE49-F238E27FC236}">
                <a16:creationId xmlns:a16="http://schemas.microsoft.com/office/drawing/2014/main" id="{5409B120-E4C7-4DA0-9815-32CE9DA419CE}"/>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5DA4E3A0-02F2-473D-B3FE-566DC30BB70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CBE2A4C3-8FE7-4DF6-AC68-00D0E38AD4F4}" type="slidenum">
              <a:rPr lang="en-US" altLang="en-US" sz="1200" smtClean="0">
                <a:latin typeface="Arial" panose="020B0604020202020204" pitchFamily="34" charset="0"/>
              </a:rPr>
              <a:pPr/>
              <a:t>22</a:t>
            </a:fld>
            <a:endParaRPr lang="en-US" altLang="en-US" sz="1200">
              <a:latin typeface="Arial" panose="020B0604020202020204" pitchFamily="34" charset="0"/>
            </a:endParaRPr>
          </a:p>
        </p:txBody>
      </p:sp>
      <p:sp>
        <p:nvSpPr>
          <p:cNvPr id="48131" name="Rectangle 2">
            <a:extLst>
              <a:ext uri="{FF2B5EF4-FFF2-40B4-BE49-F238E27FC236}">
                <a16:creationId xmlns:a16="http://schemas.microsoft.com/office/drawing/2014/main" id="{BBF95B4D-C92C-406C-8339-8C2C369543B7}"/>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E16287D2-4736-4D01-9A3C-8BB735D951F3}"/>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00A593C8-CD19-465C-B1A2-D77A7C07BEB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EF4F6E3A-4AAD-4B4B-9991-45A430AE2800}" type="slidenum">
              <a:rPr lang="en-US" altLang="en-US" sz="1200" smtClean="0">
                <a:latin typeface="Arial" panose="020B0604020202020204" pitchFamily="34" charset="0"/>
              </a:rPr>
              <a:pPr/>
              <a:t>23</a:t>
            </a:fld>
            <a:endParaRPr lang="en-US" altLang="en-US" sz="1200">
              <a:latin typeface="Arial" panose="020B0604020202020204" pitchFamily="34" charset="0"/>
            </a:endParaRPr>
          </a:p>
        </p:txBody>
      </p:sp>
      <p:sp>
        <p:nvSpPr>
          <p:cNvPr id="50179" name="Rectangle 2">
            <a:extLst>
              <a:ext uri="{FF2B5EF4-FFF2-40B4-BE49-F238E27FC236}">
                <a16:creationId xmlns:a16="http://schemas.microsoft.com/office/drawing/2014/main" id="{143D62CB-1D41-4611-8741-BD534026BD45}"/>
              </a:ext>
            </a:extLst>
          </p:cNvPr>
          <p:cNvSpPr>
            <a:spLocks noGrp="1" noRot="1" noChangeAspect="1" noChangeArrowheads="1" noTextEdit="1"/>
          </p:cNvSpPr>
          <p:nvPr>
            <p:ph type="sldImg"/>
          </p:nvPr>
        </p:nvSpPr>
        <p:spPr>
          <a:ln/>
        </p:spPr>
      </p:sp>
      <p:sp>
        <p:nvSpPr>
          <p:cNvPr id="50180" name="Rectangle 3">
            <a:extLst>
              <a:ext uri="{FF2B5EF4-FFF2-40B4-BE49-F238E27FC236}">
                <a16:creationId xmlns:a16="http://schemas.microsoft.com/office/drawing/2014/main" id="{5DA82EB4-DC1B-4184-A141-FE2DC7D5DF0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60AC73D4-462B-48E8-9EC8-141C17995B1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7D78235E-3F78-4E8B-9E4E-06DF76AE73E6}" type="slidenum">
              <a:rPr lang="en-US" altLang="en-US" sz="1200" smtClean="0">
                <a:latin typeface="Arial" panose="020B0604020202020204" pitchFamily="34" charset="0"/>
              </a:rPr>
              <a:pPr/>
              <a:t>24</a:t>
            </a:fld>
            <a:endParaRPr lang="en-US" altLang="en-US" sz="1200">
              <a:latin typeface="Arial" panose="020B0604020202020204" pitchFamily="34" charset="0"/>
            </a:endParaRPr>
          </a:p>
        </p:txBody>
      </p:sp>
      <p:sp>
        <p:nvSpPr>
          <p:cNvPr id="52227" name="Rectangle 2">
            <a:extLst>
              <a:ext uri="{FF2B5EF4-FFF2-40B4-BE49-F238E27FC236}">
                <a16:creationId xmlns:a16="http://schemas.microsoft.com/office/drawing/2014/main" id="{563C1F20-910D-491E-93E0-011A53C45B91}"/>
              </a:ext>
            </a:extLst>
          </p:cNvPr>
          <p:cNvSpPr>
            <a:spLocks noGrp="1" noRot="1" noChangeAspect="1" noChangeArrowheads="1" noTextEdit="1"/>
          </p:cNvSpPr>
          <p:nvPr>
            <p:ph type="sldImg"/>
          </p:nvPr>
        </p:nvSpPr>
        <p:spPr>
          <a:ln/>
        </p:spPr>
      </p:sp>
      <p:sp>
        <p:nvSpPr>
          <p:cNvPr id="52228" name="Rectangle 3">
            <a:extLst>
              <a:ext uri="{FF2B5EF4-FFF2-40B4-BE49-F238E27FC236}">
                <a16:creationId xmlns:a16="http://schemas.microsoft.com/office/drawing/2014/main" id="{6E99F2EB-B797-47F0-AD12-44BB2A37FDE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A2DC9966-E322-43C0-A71C-D9D396554B7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803C5815-7450-4554-8452-56E43C103CD4}" type="slidenum">
              <a:rPr lang="en-US" altLang="en-US" sz="1200" smtClean="0">
                <a:latin typeface="Arial" panose="020B0604020202020204" pitchFamily="34" charset="0"/>
              </a:rPr>
              <a:pPr/>
              <a:t>25</a:t>
            </a:fld>
            <a:endParaRPr lang="en-US" altLang="en-US" sz="1200">
              <a:latin typeface="Arial" panose="020B0604020202020204" pitchFamily="34" charset="0"/>
            </a:endParaRPr>
          </a:p>
        </p:txBody>
      </p:sp>
      <p:sp>
        <p:nvSpPr>
          <p:cNvPr id="54275" name="Rectangle 2">
            <a:extLst>
              <a:ext uri="{FF2B5EF4-FFF2-40B4-BE49-F238E27FC236}">
                <a16:creationId xmlns:a16="http://schemas.microsoft.com/office/drawing/2014/main" id="{7110A9FF-4775-457A-AD05-448EA4B6E359}"/>
              </a:ext>
            </a:extLst>
          </p:cNvPr>
          <p:cNvSpPr>
            <a:spLocks noGrp="1" noRot="1" noChangeAspect="1" noChangeArrowheads="1" noTextEdit="1"/>
          </p:cNvSpPr>
          <p:nvPr>
            <p:ph type="sldImg"/>
          </p:nvPr>
        </p:nvSpPr>
        <p:spPr>
          <a:ln/>
        </p:spPr>
      </p:sp>
      <p:sp>
        <p:nvSpPr>
          <p:cNvPr id="54276" name="Rectangle 3">
            <a:extLst>
              <a:ext uri="{FF2B5EF4-FFF2-40B4-BE49-F238E27FC236}">
                <a16:creationId xmlns:a16="http://schemas.microsoft.com/office/drawing/2014/main" id="{F3C6EAE1-80F0-4FB1-B0AC-39055DB7AB9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A4E6A119-CF2E-4556-A04F-1124112E94BB}"/>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algn="r" eaLnBrk="1" hangingPunct="1"/>
            <a:fld id="{9DE1BE4D-EA47-487D-9D30-E304D6369886}" type="slidenum">
              <a:rPr lang="en-US" altLang="en-US" sz="1200">
                <a:latin typeface="Arial" panose="020B0604020202020204" pitchFamily="34" charset="0"/>
              </a:rPr>
              <a:pPr algn="r" eaLnBrk="1" hangingPunct="1"/>
              <a:t>26</a:t>
            </a:fld>
            <a:endParaRPr lang="en-US" altLang="en-US" sz="1200">
              <a:latin typeface="Arial" panose="020B0604020202020204" pitchFamily="34" charset="0"/>
            </a:endParaRPr>
          </a:p>
        </p:txBody>
      </p:sp>
      <p:sp>
        <p:nvSpPr>
          <p:cNvPr id="56323" name="Rectangle 2">
            <a:extLst>
              <a:ext uri="{FF2B5EF4-FFF2-40B4-BE49-F238E27FC236}">
                <a16:creationId xmlns:a16="http://schemas.microsoft.com/office/drawing/2014/main" id="{ADBCFAED-E81B-4E7C-A695-0098DA63E7E9}"/>
              </a:ext>
            </a:extLst>
          </p:cNvPr>
          <p:cNvSpPr>
            <a:spLocks noGrp="1" noRot="1" noChangeAspect="1" noChangeArrowheads="1" noTextEdit="1"/>
          </p:cNvSpPr>
          <p:nvPr>
            <p:ph type="sldImg"/>
          </p:nvPr>
        </p:nvSpPr>
        <p:spPr>
          <a:ln/>
        </p:spPr>
      </p:sp>
      <p:sp>
        <p:nvSpPr>
          <p:cNvPr id="56324" name="Rectangle 3">
            <a:extLst>
              <a:ext uri="{FF2B5EF4-FFF2-40B4-BE49-F238E27FC236}">
                <a16:creationId xmlns:a16="http://schemas.microsoft.com/office/drawing/2014/main" id="{02AB76E4-7F54-400B-B5A2-00929DA65F9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EE337636-A490-47F0-B9D4-061E24B8884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9B02C28B-1938-47D4-A963-8F24F75A6617}" type="slidenum">
              <a:rPr lang="en-US" altLang="en-US" sz="1200" smtClean="0">
                <a:latin typeface="Arial" panose="020B0604020202020204" pitchFamily="34" charset="0"/>
              </a:rPr>
              <a:pPr/>
              <a:t>27</a:t>
            </a:fld>
            <a:endParaRPr lang="en-US" altLang="en-US" sz="1200">
              <a:latin typeface="Arial" panose="020B0604020202020204" pitchFamily="34" charset="0"/>
            </a:endParaRPr>
          </a:p>
        </p:txBody>
      </p:sp>
      <p:sp>
        <p:nvSpPr>
          <p:cNvPr id="58371" name="Rectangle 2">
            <a:extLst>
              <a:ext uri="{FF2B5EF4-FFF2-40B4-BE49-F238E27FC236}">
                <a16:creationId xmlns:a16="http://schemas.microsoft.com/office/drawing/2014/main" id="{AAE7AEEB-47EB-4DD9-9740-AD9D7C11F7CF}"/>
              </a:ext>
            </a:extLst>
          </p:cNvPr>
          <p:cNvSpPr>
            <a:spLocks noGrp="1" noRot="1" noChangeAspect="1" noChangeArrowheads="1" noTextEdit="1"/>
          </p:cNvSpPr>
          <p:nvPr>
            <p:ph type="sldImg"/>
          </p:nvPr>
        </p:nvSpPr>
        <p:spPr>
          <a:ln/>
        </p:spPr>
      </p:sp>
      <p:sp>
        <p:nvSpPr>
          <p:cNvPr id="58372" name="Rectangle 3">
            <a:extLst>
              <a:ext uri="{FF2B5EF4-FFF2-40B4-BE49-F238E27FC236}">
                <a16:creationId xmlns:a16="http://schemas.microsoft.com/office/drawing/2014/main" id="{CCB0A129-31ED-45F6-A430-748A4E91944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endParaRPr lang="en-GB" altLang="en-US">
              <a:latin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06CA8600-F6B2-4811-A57C-8D861C1F851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0945ADBD-C307-4028-AB7A-9DEF7F852006}" type="slidenum">
              <a:rPr lang="en-US" altLang="en-US" sz="1200" smtClean="0">
                <a:latin typeface="Arial" panose="020B0604020202020204" pitchFamily="34" charset="0"/>
              </a:rPr>
              <a:pPr/>
              <a:t>28</a:t>
            </a:fld>
            <a:endParaRPr lang="en-US" altLang="en-US" sz="1200">
              <a:latin typeface="Arial" panose="020B0604020202020204" pitchFamily="34" charset="0"/>
            </a:endParaRPr>
          </a:p>
        </p:txBody>
      </p:sp>
      <p:sp>
        <p:nvSpPr>
          <p:cNvPr id="60419" name="Rectangle 2">
            <a:extLst>
              <a:ext uri="{FF2B5EF4-FFF2-40B4-BE49-F238E27FC236}">
                <a16:creationId xmlns:a16="http://schemas.microsoft.com/office/drawing/2014/main" id="{E7A0821C-BFDE-4B78-BD87-91B0405ABA6F}"/>
              </a:ext>
            </a:extLst>
          </p:cNvPr>
          <p:cNvSpPr>
            <a:spLocks noGrp="1" noRot="1" noChangeAspect="1" noChangeArrowheads="1" noTextEdit="1"/>
          </p:cNvSpPr>
          <p:nvPr>
            <p:ph type="sldImg"/>
          </p:nvPr>
        </p:nvSpPr>
        <p:spPr>
          <a:ln/>
        </p:spPr>
      </p:sp>
      <p:sp>
        <p:nvSpPr>
          <p:cNvPr id="60420" name="Rectangle 3">
            <a:extLst>
              <a:ext uri="{FF2B5EF4-FFF2-40B4-BE49-F238E27FC236}">
                <a16:creationId xmlns:a16="http://schemas.microsoft.com/office/drawing/2014/main" id="{69EACC5D-D59A-4019-97ED-6DA8164DEBB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endParaRPr lang="en-GB" altLang="en-US">
              <a:latin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32DFC1C6-4A82-4A83-A14B-C8E5E57F866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E8E2AA30-2FF4-4FF8-899D-DC2BA72918D9}" type="slidenum">
              <a:rPr lang="en-US" altLang="en-US" sz="1200" smtClean="0">
                <a:latin typeface="Arial" panose="020B0604020202020204" pitchFamily="34" charset="0"/>
              </a:rPr>
              <a:pPr/>
              <a:t>29</a:t>
            </a:fld>
            <a:endParaRPr lang="en-US" altLang="en-US" sz="1200">
              <a:latin typeface="Arial" panose="020B0604020202020204" pitchFamily="34" charset="0"/>
            </a:endParaRPr>
          </a:p>
        </p:txBody>
      </p:sp>
      <p:sp>
        <p:nvSpPr>
          <p:cNvPr id="62467" name="Rectangle 2">
            <a:extLst>
              <a:ext uri="{FF2B5EF4-FFF2-40B4-BE49-F238E27FC236}">
                <a16:creationId xmlns:a16="http://schemas.microsoft.com/office/drawing/2014/main" id="{6A2BE2AE-950A-43D1-9E12-D30C845D79A9}"/>
              </a:ext>
            </a:extLst>
          </p:cNvPr>
          <p:cNvSpPr>
            <a:spLocks noGrp="1" noRot="1" noChangeAspect="1" noChangeArrowheads="1" noTextEdit="1"/>
          </p:cNvSpPr>
          <p:nvPr>
            <p:ph type="sldImg"/>
          </p:nvPr>
        </p:nvSpPr>
        <p:spPr>
          <a:ln/>
        </p:spPr>
      </p:sp>
      <p:sp>
        <p:nvSpPr>
          <p:cNvPr id="62468" name="Rectangle 3">
            <a:extLst>
              <a:ext uri="{FF2B5EF4-FFF2-40B4-BE49-F238E27FC236}">
                <a16:creationId xmlns:a16="http://schemas.microsoft.com/office/drawing/2014/main" id="{EB491C33-966F-4F7E-A795-7AB759CDB58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latin typeface="Arial" panose="020B0604020202020204" pitchFamily="34" charset="0"/>
              </a:rPr>
              <a:t>Content Guide Chapter +++</a:t>
            </a:r>
          </a:p>
          <a:p>
            <a:pPr eaLnBrk="1" hangingPunct="1"/>
            <a:endParaRPr lang="en-GB"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6626DD3D-E51C-4581-9A52-67234E67A6C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DB81BC7D-D782-4244-933D-B9087B1F2916}" type="slidenum">
              <a:rPr lang="en-US" altLang="en-US" sz="1200" smtClean="0">
                <a:latin typeface="Arial" panose="020B0604020202020204" pitchFamily="34" charset="0"/>
              </a:rPr>
              <a:pPr/>
              <a:t>3</a:t>
            </a:fld>
            <a:endParaRPr lang="en-US" altLang="en-US" sz="1200">
              <a:latin typeface="Arial" panose="020B0604020202020204" pitchFamily="34" charset="0"/>
            </a:endParaRPr>
          </a:p>
        </p:txBody>
      </p:sp>
      <p:sp>
        <p:nvSpPr>
          <p:cNvPr id="9219" name="Rectangle 2">
            <a:extLst>
              <a:ext uri="{FF2B5EF4-FFF2-40B4-BE49-F238E27FC236}">
                <a16:creationId xmlns:a16="http://schemas.microsoft.com/office/drawing/2014/main" id="{BF6CD13E-0912-486F-9C72-1BF892F17B89}"/>
              </a:ext>
            </a:extLst>
          </p:cNvPr>
          <p:cNvSpPr>
            <a:spLocks noGrp="1" noRot="1" noChangeAspect="1" noChangeArrowheads="1" noTextEdit="1"/>
          </p:cNvSpPr>
          <p:nvPr>
            <p:ph type="sldImg"/>
          </p:nvPr>
        </p:nvSpPr>
        <p:spPr>
          <a:ln/>
        </p:spPr>
      </p:sp>
      <p:sp>
        <p:nvSpPr>
          <p:cNvPr id="9220" name="Rectangle 3">
            <a:extLst>
              <a:ext uri="{FF2B5EF4-FFF2-40B4-BE49-F238E27FC236}">
                <a16:creationId xmlns:a16="http://schemas.microsoft.com/office/drawing/2014/main" id="{048E8E00-9633-4FA4-8E7A-1EBB6124F92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476F5A8D-08AE-412D-B7C8-CEC446B3265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F676B06E-6F53-4041-8E0B-A8C546A7DC6A}" type="slidenum">
              <a:rPr lang="en-US" altLang="en-US" sz="1200" smtClean="0">
                <a:latin typeface="Arial" panose="020B0604020202020204" pitchFamily="34" charset="0"/>
              </a:rPr>
              <a:pPr/>
              <a:t>30</a:t>
            </a:fld>
            <a:endParaRPr lang="en-US" altLang="en-US" sz="1200">
              <a:latin typeface="Arial" panose="020B0604020202020204" pitchFamily="34" charset="0"/>
            </a:endParaRPr>
          </a:p>
        </p:txBody>
      </p:sp>
      <p:sp>
        <p:nvSpPr>
          <p:cNvPr id="64515" name="Rectangle 2">
            <a:extLst>
              <a:ext uri="{FF2B5EF4-FFF2-40B4-BE49-F238E27FC236}">
                <a16:creationId xmlns:a16="http://schemas.microsoft.com/office/drawing/2014/main" id="{C80368D7-6B70-4C20-A4B2-1D5658FAA2E5}"/>
              </a:ext>
            </a:extLst>
          </p:cNvPr>
          <p:cNvSpPr>
            <a:spLocks noGrp="1" noRot="1" noChangeAspect="1" noChangeArrowheads="1" noTextEdit="1"/>
          </p:cNvSpPr>
          <p:nvPr>
            <p:ph type="sldImg"/>
          </p:nvPr>
        </p:nvSpPr>
        <p:spPr>
          <a:ln/>
        </p:spPr>
      </p:sp>
      <p:sp>
        <p:nvSpPr>
          <p:cNvPr id="64516" name="Rectangle 3">
            <a:extLst>
              <a:ext uri="{FF2B5EF4-FFF2-40B4-BE49-F238E27FC236}">
                <a16:creationId xmlns:a16="http://schemas.microsoft.com/office/drawing/2014/main" id="{524B58EE-E748-4A88-9828-2F4CB9B218F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218AF018-4897-4F94-9A3A-755E2638BA8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23FF3489-F6A5-49A1-89D4-B463D5B27FDC}" type="slidenum">
              <a:rPr lang="en-US" altLang="en-US" sz="1200" smtClean="0">
                <a:latin typeface="Arial" panose="020B0604020202020204" pitchFamily="34" charset="0"/>
              </a:rPr>
              <a:pPr/>
              <a:t>31</a:t>
            </a:fld>
            <a:endParaRPr lang="en-US" altLang="en-US" sz="1200">
              <a:latin typeface="Arial" panose="020B0604020202020204" pitchFamily="34" charset="0"/>
            </a:endParaRPr>
          </a:p>
        </p:txBody>
      </p:sp>
      <p:sp>
        <p:nvSpPr>
          <p:cNvPr id="66563" name="Rectangle 2">
            <a:extLst>
              <a:ext uri="{FF2B5EF4-FFF2-40B4-BE49-F238E27FC236}">
                <a16:creationId xmlns:a16="http://schemas.microsoft.com/office/drawing/2014/main" id="{605E51F6-4480-4BAC-AE35-CCB2586412F6}"/>
              </a:ext>
            </a:extLst>
          </p:cNvPr>
          <p:cNvSpPr>
            <a:spLocks noGrp="1" noRot="1" noChangeAspect="1" noChangeArrowheads="1" noTextEdit="1"/>
          </p:cNvSpPr>
          <p:nvPr>
            <p:ph type="sldImg"/>
          </p:nvPr>
        </p:nvSpPr>
        <p:spPr>
          <a:ln/>
        </p:spPr>
      </p:sp>
      <p:sp>
        <p:nvSpPr>
          <p:cNvPr id="66564" name="Rectangle 3">
            <a:extLst>
              <a:ext uri="{FF2B5EF4-FFF2-40B4-BE49-F238E27FC236}">
                <a16:creationId xmlns:a16="http://schemas.microsoft.com/office/drawing/2014/main" id="{A9C6448E-80A9-45BD-9222-1FF4A3B2E21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a:extLst>
              <a:ext uri="{FF2B5EF4-FFF2-40B4-BE49-F238E27FC236}">
                <a16:creationId xmlns:a16="http://schemas.microsoft.com/office/drawing/2014/main" id="{72FD3A6E-8F32-3F49-B0D8-8D1776A91F3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CC94D430-9719-3C46-81DF-C7E47F7628C0}" type="slidenum">
              <a:rPr lang="en-US" altLang="en-US" sz="1200">
                <a:latin typeface="Arial" panose="020B0604020202020204" pitchFamily="34" charset="0"/>
              </a:rPr>
              <a:pPr/>
              <a:t>32</a:t>
            </a:fld>
            <a:endParaRPr lang="en-US" altLang="en-US" sz="1200">
              <a:latin typeface="Arial" panose="020B0604020202020204" pitchFamily="34" charset="0"/>
            </a:endParaRPr>
          </a:p>
        </p:txBody>
      </p:sp>
      <p:sp>
        <p:nvSpPr>
          <p:cNvPr id="68610" name="Rectangle 2">
            <a:extLst>
              <a:ext uri="{FF2B5EF4-FFF2-40B4-BE49-F238E27FC236}">
                <a16:creationId xmlns:a16="http://schemas.microsoft.com/office/drawing/2014/main" id="{FE69263D-4113-2143-A765-CBDAA770F738}"/>
              </a:ext>
            </a:extLst>
          </p:cNvPr>
          <p:cNvSpPr>
            <a:spLocks noGrp="1" noRot="1" noChangeAspect="1" noChangeArrowheads="1" noTextEdit="1"/>
          </p:cNvSpPr>
          <p:nvPr>
            <p:ph type="sldImg"/>
          </p:nvPr>
        </p:nvSpPr>
        <p:spPr>
          <a:ln/>
        </p:spPr>
      </p:sp>
      <p:sp>
        <p:nvSpPr>
          <p:cNvPr id="68611" name="Rectangle 3">
            <a:extLst>
              <a:ext uri="{FF2B5EF4-FFF2-40B4-BE49-F238E27FC236}">
                <a16:creationId xmlns:a16="http://schemas.microsoft.com/office/drawing/2014/main" id="{4DDA6CEC-84B3-8F48-8B24-482C5750F12E}"/>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A278929C-3100-4ABD-8943-64C951CED8B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45AC5458-26EC-4D29-9CC2-4E750CDF7245}" type="slidenum">
              <a:rPr lang="en-US" altLang="en-US" sz="1200" smtClean="0">
                <a:latin typeface="Arial" panose="020B0604020202020204" pitchFamily="34" charset="0"/>
              </a:rPr>
              <a:pPr/>
              <a:t>33</a:t>
            </a:fld>
            <a:endParaRPr lang="en-US" altLang="en-US" sz="1200">
              <a:latin typeface="Arial" panose="020B0604020202020204" pitchFamily="34" charset="0"/>
            </a:endParaRPr>
          </a:p>
        </p:txBody>
      </p:sp>
      <p:sp>
        <p:nvSpPr>
          <p:cNvPr id="70659" name="Rectangle 2">
            <a:extLst>
              <a:ext uri="{FF2B5EF4-FFF2-40B4-BE49-F238E27FC236}">
                <a16:creationId xmlns:a16="http://schemas.microsoft.com/office/drawing/2014/main" id="{9496A3E1-F614-45DE-A79A-DF7D10AB7771}"/>
              </a:ext>
            </a:extLst>
          </p:cNvPr>
          <p:cNvSpPr>
            <a:spLocks noGrp="1" noRot="1" noChangeAspect="1" noChangeArrowheads="1" noTextEdit="1"/>
          </p:cNvSpPr>
          <p:nvPr>
            <p:ph type="sldImg"/>
          </p:nvPr>
        </p:nvSpPr>
        <p:spPr>
          <a:ln/>
        </p:spPr>
      </p:sp>
      <p:sp>
        <p:nvSpPr>
          <p:cNvPr id="70660" name="Rectangle 3">
            <a:extLst>
              <a:ext uri="{FF2B5EF4-FFF2-40B4-BE49-F238E27FC236}">
                <a16:creationId xmlns:a16="http://schemas.microsoft.com/office/drawing/2014/main" id="{BC84BE70-4D0A-47A5-B586-28ADF0EC3C9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a:extLst>
              <a:ext uri="{FF2B5EF4-FFF2-40B4-BE49-F238E27FC236}">
                <a16:creationId xmlns:a16="http://schemas.microsoft.com/office/drawing/2014/main" id="{6DC85342-1EFF-7746-8131-A1B6A2F20DD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77707FEF-6D4C-A649-AB3F-B50A067C20CC}" type="slidenum">
              <a:rPr lang="en-US" altLang="en-US" sz="1200">
                <a:latin typeface="Arial" panose="020B0604020202020204" pitchFamily="34" charset="0"/>
              </a:rPr>
              <a:pPr/>
              <a:t>34</a:t>
            </a:fld>
            <a:endParaRPr lang="en-US" altLang="en-US" sz="1200">
              <a:latin typeface="Arial" panose="020B0604020202020204" pitchFamily="34" charset="0"/>
            </a:endParaRPr>
          </a:p>
        </p:txBody>
      </p:sp>
      <p:sp>
        <p:nvSpPr>
          <p:cNvPr id="72706" name="Rectangle 2">
            <a:extLst>
              <a:ext uri="{FF2B5EF4-FFF2-40B4-BE49-F238E27FC236}">
                <a16:creationId xmlns:a16="http://schemas.microsoft.com/office/drawing/2014/main" id="{15232809-467C-594A-959B-35AE3FB68846}"/>
              </a:ext>
            </a:extLst>
          </p:cNvPr>
          <p:cNvSpPr>
            <a:spLocks noGrp="1" noRot="1" noChangeAspect="1" noChangeArrowheads="1" noTextEdit="1"/>
          </p:cNvSpPr>
          <p:nvPr>
            <p:ph type="sldImg"/>
          </p:nvPr>
        </p:nvSpPr>
        <p:spPr>
          <a:ln/>
        </p:spPr>
      </p:sp>
      <p:sp>
        <p:nvSpPr>
          <p:cNvPr id="72707" name="Rectangle 3">
            <a:extLst>
              <a:ext uri="{FF2B5EF4-FFF2-40B4-BE49-F238E27FC236}">
                <a16:creationId xmlns:a16="http://schemas.microsoft.com/office/drawing/2014/main" id="{18A5747B-8ECD-1849-A21F-804037E9F333}"/>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a:extLst>
              <a:ext uri="{FF2B5EF4-FFF2-40B4-BE49-F238E27FC236}">
                <a16:creationId xmlns:a16="http://schemas.microsoft.com/office/drawing/2014/main" id="{5698BEB6-1213-4848-B073-918C5139B7E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A515A8D1-F79A-574B-BA09-7639089AD6C4}" type="slidenum">
              <a:rPr lang="en-US" altLang="en-US" sz="1200">
                <a:latin typeface="Arial" panose="020B0604020202020204" pitchFamily="34" charset="0"/>
              </a:rPr>
              <a:pPr/>
              <a:t>35</a:t>
            </a:fld>
            <a:endParaRPr lang="en-US" altLang="en-US" sz="1200">
              <a:latin typeface="Arial" panose="020B0604020202020204" pitchFamily="34" charset="0"/>
            </a:endParaRPr>
          </a:p>
        </p:txBody>
      </p:sp>
      <p:sp>
        <p:nvSpPr>
          <p:cNvPr id="74754" name="Rectangle 2">
            <a:extLst>
              <a:ext uri="{FF2B5EF4-FFF2-40B4-BE49-F238E27FC236}">
                <a16:creationId xmlns:a16="http://schemas.microsoft.com/office/drawing/2014/main" id="{76BA65D6-A79C-014F-9359-581EF06BF4CF}"/>
              </a:ext>
            </a:extLst>
          </p:cNvPr>
          <p:cNvSpPr>
            <a:spLocks noGrp="1" noRot="1" noChangeAspect="1" noChangeArrowheads="1" noTextEdit="1"/>
          </p:cNvSpPr>
          <p:nvPr>
            <p:ph type="sldImg"/>
          </p:nvPr>
        </p:nvSpPr>
        <p:spPr>
          <a:ln/>
        </p:spPr>
      </p:sp>
      <p:sp>
        <p:nvSpPr>
          <p:cNvPr id="74755" name="Rectangle 3">
            <a:extLst>
              <a:ext uri="{FF2B5EF4-FFF2-40B4-BE49-F238E27FC236}">
                <a16:creationId xmlns:a16="http://schemas.microsoft.com/office/drawing/2014/main" id="{654D730D-1404-6C41-A323-15887044263C}"/>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id="{49D3F312-CE3B-4B54-B939-C874320EFF1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5FD6F46D-DB1D-4787-B3DA-2268A3D04A8E}" type="slidenum">
              <a:rPr lang="en-US" altLang="en-US" sz="1200" smtClean="0">
                <a:latin typeface="Arial" panose="020B0604020202020204" pitchFamily="34" charset="0"/>
              </a:rPr>
              <a:pPr/>
              <a:t>36</a:t>
            </a:fld>
            <a:endParaRPr lang="en-US" altLang="en-US" sz="1200">
              <a:latin typeface="Arial" panose="020B0604020202020204" pitchFamily="34" charset="0"/>
            </a:endParaRPr>
          </a:p>
        </p:txBody>
      </p:sp>
      <p:sp>
        <p:nvSpPr>
          <p:cNvPr id="74755" name="Rectangle 2">
            <a:extLst>
              <a:ext uri="{FF2B5EF4-FFF2-40B4-BE49-F238E27FC236}">
                <a16:creationId xmlns:a16="http://schemas.microsoft.com/office/drawing/2014/main" id="{62AE85CB-9078-4B75-997E-7C9B0A54FFEE}"/>
              </a:ext>
            </a:extLst>
          </p:cNvPr>
          <p:cNvSpPr>
            <a:spLocks noGrp="1" noRot="1" noChangeAspect="1" noChangeArrowheads="1" noTextEdit="1"/>
          </p:cNvSpPr>
          <p:nvPr>
            <p:ph type="sldImg"/>
          </p:nvPr>
        </p:nvSpPr>
        <p:spPr>
          <a:ln/>
        </p:spPr>
      </p:sp>
      <p:sp>
        <p:nvSpPr>
          <p:cNvPr id="74756" name="Rectangle 3">
            <a:extLst>
              <a:ext uri="{FF2B5EF4-FFF2-40B4-BE49-F238E27FC236}">
                <a16:creationId xmlns:a16="http://schemas.microsoft.com/office/drawing/2014/main" id="{202C3DE8-A26A-43C4-AAF5-699342797C0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a:extLst>
              <a:ext uri="{FF2B5EF4-FFF2-40B4-BE49-F238E27FC236}">
                <a16:creationId xmlns:a16="http://schemas.microsoft.com/office/drawing/2014/main" id="{37E93DA8-2112-461A-9048-3B97712C48B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4164460D-F572-4ADA-A529-5D3AD71A6E2A}" type="slidenum">
              <a:rPr lang="en-US" altLang="en-US" sz="1200" smtClean="0">
                <a:latin typeface="Arial" panose="020B0604020202020204" pitchFamily="34" charset="0"/>
              </a:rPr>
              <a:pPr/>
              <a:t>37</a:t>
            </a:fld>
            <a:endParaRPr lang="en-US" altLang="en-US" sz="1200">
              <a:latin typeface="Arial" panose="020B0604020202020204" pitchFamily="34" charset="0"/>
            </a:endParaRPr>
          </a:p>
        </p:txBody>
      </p:sp>
      <p:sp>
        <p:nvSpPr>
          <p:cNvPr id="76803" name="Rectangle 2">
            <a:extLst>
              <a:ext uri="{FF2B5EF4-FFF2-40B4-BE49-F238E27FC236}">
                <a16:creationId xmlns:a16="http://schemas.microsoft.com/office/drawing/2014/main" id="{886701A2-48A9-4F12-BE10-D6857D25A86D}"/>
              </a:ext>
            </a:extLst>
          </p:cNvPr>
          <p:cNvSpPr>
            <a:spLocks noGrp="1" noRot="1" noChangeAspect="1" noChangeArrowheads="1" noTextEdit="1"/>
          </p:cNvSpPr>
          <p:nvPr>
            <p:ph type="sldImg"/>
          </p:nvPr>
        </p:nvSpPr>
        <p:spPr>
          <a:ln/>
        </p:spPr>
      </p:sp>
      <p:sp>
        <p:nvSpPr>
          <p:cNvPr id="76804" name="Rectangle 3">
            <a:extLst>
              <a:ext uri="{FF2B5EF4-FFF2-40B4-BE49-F238E27FC236}">
                <a16:creationId xmlns:a16="http://schemas.microsoft.com/office/drawing/2014/main" id="{95486698-B731-4294-BFBE-EE007EC374D4}"/>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a:extLst>
              <a:ext uri="{FF2B5EF4-FFF2-40B4-BE49-F238E27FC236}">
                <a16:creationId xmlns:a16="http://schemas.microsoft.com/office/drawing/2014/main" id="{FB68BD6B-4C3D-48CC-950B-6701152985B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CEE02EB5-929A-44AD-A038-8DB68E9139BD}" type="slidenum">
              <a:rPr lang="en-US" altLang="en-US" sz="1200" smtClean="0">
                <a:latin typeface="Arial" panose="020B0604020202020204" pitchFamily="34" charset="0"/>
              </a:rPr>
              <a:pPr/>
              <a:t>38</a:t>
            </a:fld>
            <a:endParaRPr lang="en-US" altLang="en-US" sz="1200">
              <a:latin typeface="Arial" panose="020B0604020202020204" pitchFamily="34" charset="0"/>
            </a:endParaRPr>
          </a:p>
        </p:txBody>
      </p:sp>
      <p:sp>
        <p:nvSpPr>
          <p:cNvPr id="78851" name="Rectangle 2">
            <a:extLst>
              <a:ext uri="{FF2B5EF4-FFF2-40B4-BE49-F238E27FC236}">
                <a16:creationId xmlns:a16="http://schemas.microsoft.com/office/drawing/2014/main" id="{649B52CA-670D-4F1D-A87C-0780024B9428}"/>
              </a:ext>
            </a:extLst>
          </p:cNvPr>
          <p:cNvSpPr>
            <a:spLocks noGrp="1" noRot="1" noChangeAspect="1" noChangeArrowheads="1" noTextEdit="1"/>
          </p:cNvSpPr>
          <p:nvPr>
            <p:ph type="sldImg"/>
          </p:nvPr>
        </p:nvSpPr>
        <p:spPr>
          <a:ln/>
        </p:spPr>
      </p:sp>
      <p:sp>
        <p:nvSpPr>
          <p:cNvPr id="78852" name="Rectangle 3">
            <a:extLst>
              <a:ext uri="{FF2B5EF4-FFF2-40B4-BE49-F238E27FC236}">
                <a16:creationId xmlns:a16="http://schemas.microsoft.com/office/drawing/2014/main" id="{F08370B4-6B4A-4382-8E43-206EDF69D23E}"/>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a:extLst>
              <a:ext uri="{FF2B5EF4-FFF2-40B4-BE49-F238E27FC236}">
                <a16:creationId xmlns:a16="http://schemas.microsoft.com/office/drawing/2014/main" id="{806B3524-C0A1-284E-A8D2-E3EFA4EA544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47156F5A-8D4A-6746-B73D-F51A9D2D88E8}" type="slidenum">
              <a:rPr lang="en-US" altLang="en-US" sz="1200">
                <a:latin typeface="Arial" panose="020B0604020202020204" pitchFamily="34" charset="0"/>
              </a:rPr>
              <a:pPr/>
              <a:t>39</a:t>
            </a:fld>
            <a:endParaRPr lang="en-US" altLang="en-US" sz="1200">
              <a:latin typeface="Arial" panose="020B0604020202020204" pitchFamily="34" charset="0"/>
            </a:endParaRPr>
          </a:p>
        </p:txBody>
      </p:sp>
      <p:sp>
        <p:nvSpPr>
          <p:cNvPr id="82946" name="Rectangle 2">
            <a:extLst>
              <a:ext uri="{FF2B5EF4-FFF2-40B4-BE49-F238E27FC236}">
                <a16:creationId xmlns:a16="http://schemas.microsoft.com/office/drawing/2014/main" id="{7FF64410-0EA5-6048-839D-18E1C6CD0918}"/>
              </a:ext>
            </a:extLst>
          </p:cNvPr>
          <p:cNvSpPr>
            <a:spLocks noGrp="1" noRot="1" noChangeAspect="1" noChangeArrowheads="1" noTextEdit="1"/>
          </p:cNvSpPr>
          <p:nvPr>
            <p:ph type="sldImg"/>
          </p:nvPr>
        </p:nvSpPr>
        <p:spPr>
          <a:ln/>
        </p:spPr>
      </p:sp>
      <p:sp>
        <p:nvSpPr>
          <p:cNvPr id="82947" name="Rectangle 3">
            <a:extLst>
              <a:ext uri="{FF2B5EF4-FFF2-40B4-BE49-F238E27FC236}">
                <a16:creationId xmlns:a16="http://schemas.microsoft.com/office/drawing/2014/main" id="{44A23C70-B366-1C4A-A402-793AD1B6929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3768BB09-3261-438E-AEAF-8BDB4E58224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DF3B3591-732E-4296-A17C-2560DFCCBAEE}" type="slidenum">
              <a:rPr lang="en-US" altLang="en-US" sz="1200" smtClean="0">
                <a:latin typeface="Arial" panose="020B0604020202020204" pitchFamily="34" charset="0"/>
              </a:rPr>
              <a:pPr/>
              <a:t>4</a:t>
            </a:fld>
            <a:endParaRPr lang="en-US" altLang="en-US" sz="1200">
              <a:latin typeface="Arial" panose="020B0604020202020204" pitchFamily="34" charset="0"/>
            </a:endParaRPr>
          </a:p>
        </p:txBody>
      </p:sp>
      <p:sp>
        <p:nvSpPr>
          <p:cNvPr id="11267" name="Rectangle 2">
            <a:extLst>
              <a:ext uri="{FF2B5EF4-FFF2-40B4-BE49-F238E27FC236}">
                <a16:creationId xmlns:a16="http://schemas.microsoft.com/office/drawing/2014/main" id="{A8694C7F-630D-405E-8774-222C335C8292}"/>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D53CA77B-8AE8-4BE7-A12A-96E3009FFEA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a:extLst>
              <a:ext uri="{FF2B5EF4-FFF2-40B4-BE49-F238E27FC236}">
                <a16:creationId xmlns:a16="http://schemas.microsoft.com/office/drawing/2014/main" id="{473DE057-A44E-114E-8604-9E576DF7DC6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AD01CA6D-BC26-744F-A005-CB97E2B7C446}" type="slidenum">
              <a:rPr lang="en-US" altLang="en-US" sz="1200">
                <a:latin typeface="Arial" panose="020B0604020202020204" pitchFamily="34" charset="0"/>
              </a:rPr>
              <a:pPr/>
              <a:t>40</a:t>
            </a:fld>
            <a:endParaRPr lang="en-US" altLang="en-US" sz="1200">
              <a:latin typeface="Arial" panose="020B0604020202020204" pitchFamily="34" charset="0"/>
            </a:endParaRPr>
          </a:p>
        </p:txBody>
      </p:sp>
      <p:sp>
        <p:nvSpPr>
          <p:cNvPr id="84994" name="Rectangle 2">
            <a:extLst>
              <a:ext uri="{FF2B5EF4-FFF2-40B4-BE49-F238E27FC236}">
                <a16:creationId xmlns:a16="http://schemas.microsoft.com/office/drawing/2014/main" id="{8E84EC34-C8B0-AC49-B3EE-D598D59FC13E}"/>
              </a:ext>
            </a:extLst>
          </p:cNvPr>
          <p:cNvSpPr>
            <a:spLocks noGrp="1" noRot="1" noChangeAspect="1" noChangeArrowheads="1" noTextEdit="1"/>
          </p:cNvSpPr>
          <p:nvPr>
            <p:ph type="sldImg"/>
          </p:nvPr>
        </p:nvSpPr>
        <p:spPr>
          <a:ln/>
        </p:spPr>
      </p:sp>
      <p:sp>
        <p:nvSpPr>
          <p:cNvPr id="84995" name="Rectangle 3">
            <a:extLst>
              <a:ext uri="{FF2B5EF4-FFF2-40B4-BE49-F238E27FC236}">
                <a16:creationId xmlns:a16="http://schemas.microsoft.com/office/drawing/2014/main" id="{63260F35-3B4E-7044-A306-43F7F6C1458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a:extLst>
              <a:ext uri="{FF2B5EF4-FFF2-40B4-BE49-F238E27FC236}">
                <a16:creationId xmlns:a16="http://schemas.microsoft.com/office/drawing/2014/main" id="{E4740D20-53C8-4649-9FB1-5631C71A2C7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8C6E8D41-1BC7-4E7E-BFF4-0A67D568B8DA}" type="slidenum">
              <a:rPr lang="en-US" altLang="en-US" sz="1200" smtClean="0">
                <a:latin typeface="Arial" panose="020B0604020202020204" pitchFamily="34" charset="0"/>
              </a:rPr>
              <a:pPr/>
              <a:t>41</a:t>
            </a:fld>
            <a:endParaRPr lang="en-US" altLang="en-US" sz="1200">
              <a:latin typeface="Arial" panose="020B0604020202020204" pitchFamily="34" charset="0"/>
            </a:endParaRPr>
          </a:p>
        </p:txBody>
      </p:sp>
      <p:sp>
        <p:nvSpPr>
          <p:cNvPr id="84995" name="Rectangle 2">
            <a:extLst>
              <a:ext uri="{FF2B5EF4-FFF2-40B4-BE49-F238E27FC236}">
                <a16:creationId xmlns:a16="http://schemas.microsoft.com/office/drawing/2014/main" id="{999EC7D6-6DAC-41E6-ABF0-456E31504028}"/>
              </a:ext>
            </a:extLst>
          </p:cNvPr>
          <p:cNvSpPr>
            <a:spLocks noGrp="1" noRot="1" noChangeAspect="1" noChangeArrowheads="1" noTextEdit="1"/>
          </p:cNvSpPr>
          <p:nvPr>
            <p:ph type="sldImg"/>
          </p:nvPr>
        </p:nvSpPr>
        <p:spPr>
          <a:ln/>
        </p:spPr>
      </p:sp>
      <p:sp>
        <p:nvSpPr>
          <p:cNvPr id="84996" name="Rectangle 3">
            <a:extLst>
              <a:ext uri="{FF2B5EF4-FFF2-40B4-BE49-F238E27FC236}">
                <a16:creationId xmlns:a16="http://schemas.microsoft.com/office/drawing/2014/main" id="{5D02EAA8-F301-4098-A2B5-C68387FA2F6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7">
            <a:extLst>
              <a:ext uri="{FF2B5EF4-FFF2-40B4-BE49-F238E27FC236}">
                <a16:creationId xmlns:a16="http://schemas.microsoft.com/office/drawing/2014/main" id="{00167240-3477-BD48-8AD0-365A991A31C8}"/>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algn="r" eaLnBrk="1" hangingPunct="1"/>
            <a:fld id="{A219971C-3311-6F45-9F91-B73D81DFD14A}" type="slidenum">
              <a:rPr lang="en-US" altLang="en-US" sz="1200">
                <a:latin typeface="Arial" panose="020B0604020202020204" pitchFamily="34" charset="0"/>
              </a:rPr>
              <a:pPr algn="r" eaLnBrk="1" hangingPunct="1"/>
              <a:t>43</a:t>
            </a:fld>
            <a:endParaRPr lang="en-US" altLang="en-US" sz="1200">
              <a:latin typeface="Arial" panose="020B0604020202020204" pitchFamily="34" charset="0"/>
            </a:endParaRPr>
          </a:p>
        </p:txBody>
      </p:sp>
      <p:sp>
        <p:nvSpPr>
          <p:cNvPr id="149506" name="Rectangle 2">
            <a:extLst>
              <a:ext uri="{FF2B5EF4-FFF2-40B4-BE49-F238E27FC236}">
                <a16:creationId xmlns:a16="http://schemas.microsoft.com/office/drawing/2014/main" id="{51CF3270-06AB-2F4D-802D-9E8A7817626C}"/>
              </a:ext>
            </a:extLst>
          </p:cNvPr>
          <p:cNvSpPr>
            <a:spLocks noGrp="1" noRot="1" noChangeAspect="1" noChangeArrowheads="1" noTextEdit="1"/>
          </p:cNvSpPr>
          <p:nvPr>
            <p:ph type="sldImg"/>
          </p:nvPr>
        </p:nvSpPr>
        <p:spPr>
          <a:ln/>
        </p:spPr>
      </p:sp>
      <p:sp>
        <p:nvSpPr>
          <p:cNvPr id="149507" name="Rectangle 3">
            <a:extLst>
              <a:ext uri="{FF2B5EF4-FFF2-40B4-BE49-F238E27FC236}">
                <a16:creationId xmlns:a16="http://schemas.microsoft.com/office/drawing/2014/main" id="{B2FCF820-E25C-C641-90B4-F2817A29E79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a:extLst>
              <a:ext uri="{FF2B5EF4-FFF2-40B4-BE49-F238E27FC236}">
                <a16:creationId xmlns:a16="http://schemas.microsoft.com/office/drawing/2014/main" id="{D83A0423-F1BB-4DF9-9C30-00582907E3C3}"/>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algn="r" eaLnBrk="1" hangingPunct="1"/>
            <a:fld id="{744025B8-6C62-4639-A9D8-DFC1145B5397}" type="slidenum">
              <a:rPr lang="en-US" altLang="en-US" sz="1200">
                <a:latin typeface="Arial" panose="020B0604020202020204" pitchFamily="34" charset="0"/>
              </a:rPr>
              <a:pPr algn="r" eaLnBrk="1" hangingPunct="1"/>
              <a:t>44</a:t>
            </a:fld>
            <a:endParaRPr lang="en-US" altLang="en-US" sz="1200">
              <a:latin typeface="Arial" panose="020B0604020202020204" pitchFamily="34" charset="0"/>
            </a:endParaRPr>
          </a:p>
        </p:txBody>
      </p:sp>
      <p:sp>
        <p:nvSpPr>
          <p:cNvPr id="91139" name="Rectangle 2">
            <a:extLst>
              <a:ext uri="{FF2B5EF4-FFF2-40B4-BE49-F238E27FC236}">
                <a16:creationId xmlns:a16="http://schemas.microsoft.com/office/drawing/2014/main" id="{0A59F3BA-E061-4F15-9425-03479F6ED7E6}"/>
              </a:ext>
            </a:extLst>
          </p:cNvPr>
          <p:cNvSpPr>
            <a:spLocks noGrp="1" noRot="1" noChangeAspect="1" noChangeArrowheads="1" noTextEdit="1"/>
          </p:cNvSpPr>
          <p:nvPr>
            <p:ph type="sldImg"/>
          </p:nvPr>
        </p:nvSpPr>
        <p:spPr>
          <a:ln/>
        </p:spPr>
      </p:sp>
      <p:sp>
        <p:nvSpPr>
          <p:cNvPr id="91140" name="Rectangle 3">
            <a:extLst>
              <a:ext uri="{FF2B5EF4-FFF2-40B4-BE49-F238E27FC236}">
                <a16:creationId xmlns:a16="http://schemas.microsoft.com/office/drawing/2014/main" id="{852681F6-31CA-4177-90E9-7679BFF8200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a:extLst>
              <a:ext uri="{FF2B5EF4-FFF2-40B4-BE49-F238E27FC236}">
                <a16:creationId xmlns:a16="http://schemas.microsoft.com/office/drawing/2014/main" id="{74F1D4EF-7CF7-4669-902F-BBC005686874}"/>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algn="r" eaLnBrk="1" hangingPunct="1"/>
            <a:fld id="{EFB2F258-D088-4D4F-8899-8BFF8FCF83E9}" type="slidenum">
              <a:rPr lang="en-US" altLang="en-US" sz="1200">
                <a:latin typeface="Arial" panose="020B0604020202020204" pitchFamily="34" charset="0"/>
              </a:rPr>
              <a:pPr algn="r" eaLnBrk="1" hangingPunct="1"/>
              <a:t>45</a:t>
            </a:fld>
            <a:endParaRPr lang="en-US" altLang="en-US" sz="1200">
              <a:latin typeface="Arial" panose="020B0604020202020204" pitchFamily="34" charset="0"/>
            </a:endParaRPr>
          </a:p>
        </p:txBody>
      </p:sp>
      <p:sp>
        <p:nvSpPr>
          <p:cNvPr id="93187" name="Rectangle 2">
            <a:extLst>
              <a:ext uri="{FF2B5EF4-FFF2-40B4-BE49-F238E27FC236}">
                <a16:creationId xmlns:a16="http://schemas.microsoft.com/office/drawing/2014/main" id="{53860452-CED6-421E-A917-F0C7597DDFA9}"/>
              </a:ext>
            </a:extLst>
          </p:cNvPr>
          <p:cNvSpPr>
            <a:spLocks noGrp="1" noRot="1" noChangeAspect="1" noChangeArrowheads="1" noTextEdit="1"/>
          </p:cNvSpPr>
          <p:nvPr>
            <p:ph type="sldImg"/>
          </p:nvPr>
        </p:nvSpPr>
        <p:spPr>
          <a:ln/>
        </p:spPr>
      </p:sp>
      <p:sp>
        <p:nvSpPr>
          <p:cNvPr id="93188" name="Rectangle 3">
            <a:extLst>
              <a:ext uri="{FF2B5EF4-FFF2-40B4-BE49-F238E27FC236}">
                <a16:creationId xmlns:a16="http://schemas.microsoft.com/office/drawing/2014/main" id="{E08925EA-D734-46C3-8911-AA0E3B70285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a:extLst>
              <a:ext uri="{FF2B5EF4-FFF2-40B4-BE49-F238E27FC236}">
                <a16:creationId xmlns:a16="http://schemas.microsoft.com/office/drawing/2014/main" id="{117FD641-797A-4C16-9688-A66CD51031C7}"/>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algn="r" eaLnBrk="1" hangingPunct="1"/>
            <a:fld id="{662299AD-7172-40AF-AEF8-D4939962B0F2}" type="slidenum">
              <a:rPr lang="en-US" altLang="en-US" sz="1200">
                <a:latin typeface="Arial" panose="020B0604020202020204" pitchFamily="34" charset="0"/>
              </a:rPr>
              <a:pPr algn="r" eaLnBrk="1" hangingPunct="1"/>
              <a:t>46</a:t>
            </a:fld>
            <a:endParaRPr lang="en-US" altLang="en-US" sz="1200">
              <a:latin typeface="Arial" panose="020B0604020202020204" pitchFamily="34" charset="0"/>
            </a:endParaRPr>
          </a:p>
        </p:txBody>
      </p:sp>
      <p:sp>
        <p:nvSpPr>
          <p:cNvPr id="95235" name="Rectangle 2">
            <a:extLst>
              <a:ext uri="{FF2B5EF4-FFF2-40B4-BE49-F238E27FC236}">
                <a16:creationId xmlns:a16="http://schemas.microsoft.com/office/drawing/2014/main" id="{1C795F93-3E5A-4BD4-8611-E9E1F9129D63}"/>
              </a:ext>
            </a:extLst>
          </p:cNvPr>
          <p:cNvSpPr>
            <a:spLocks noGrp="1" noRot="1" noChangeAspect="1" noChangeArrowheads="1" noTextEdit="1"/>
          </p:cNvSpPr>
          <p:nvPr>
            <p:ph type="sldImg"/>
          </p:nvPr>
        </p:nvSpPr>
        <p:spPr>
          <a:ln/>
        </p:spPr>
      </p:sp>
      <p:sp>
        <p:nvSpPr>
          <p:cNvPr id="95236" name="Rectangle 3">
            <a:extLst>
              <a:ext uri="{FF2B5EF4-FFF2-40B4-BE49-F238E27FC236}">
                <a16:creationId xmlns:a16="http://schemas.microsoft.com/office/drawing/2014/main" id="{9D5CC9EC-3F85-4773-B737-D7B69166851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7">
            <a:extLst>
              <a:ext uri="{FF2B5EF4-FFF2-40B4-BE49-F238E27FC236}">
                <a16:creationId xmlns:a16="http://schemas.microsoft.com/office/drawing/2014/main" id="{7D66CC83-E177-7F4B-A576-67253224A0ED}"/>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algn="r" eaLnBrk="1" hangingPunct="1"/>
            <a:fld id="{E8A198ED-B166-D042-99DE-B6E5E3BBC3F1}" type="slidenum">
              <a:rPr lang="en-US" altLang="en-US" sz="1200">
                <a:latin typeface="Arial" panose="020B0604020202020204" pitchFamily="34" charset="0"/>
              </a:rPr>
              <a:pPr algn="r" eaLnBrk="1" hangingPunct="1"/>
              <a:t>47</a:t>
            </a:fld>
            <a:endParaRPr lang="en-US" altLang="en-US" sz="1200">
              <a:latin typeface="Arial" panose="020B0604020202020204" pitchFamily="34" charset="0"/>
            </a:endParaRPr>
          </a:p>
        </p:txBody>
      </p:sp>
      <p:sp>
        <p:nvSpPr>
          <p:cNvPr id="93186" name="Rectangle 2">
            <a:extLst>
              <a:ext uri="{FF2B5EF4-FFF2-40B4-BE49-F238E27FC236}">
                <a16:creationId xmlns:a16="http://schemas.microsoft.com/office/drawing/2014/main" id="{ECA46AE2-414C-A24C-AC03-ACBB8A479812}"/>
              </a:ext>
            </a:extLst>
          </p:cNvPr>
          <p:cNvSpPr>
            <a:spLocks noGrp="1" noRot="1" noChangeAspect="1" noChangeArrowheads="1" noTextEdit="1"/>
          </p:cNvSpPr>
          <p:nvPr>
            <p:ph type="sldImg"/>
          </p:nvPr>
        </p:nvSpPr>
        <p:spPr>
          <a:ln/>
        </p:spPr>
      </p:sp>
      <p:sp>
        <p:nvSpPr>
          <p:cNvPr id="93187" name="Rectangle 3">
            <a:extLst>
              <a:ext uri="{FF2B5EF4-FFF2-40B4-BE49-F238E27FC236}">
                <a16:creationId xmlns:a16="http://schemas.microsoft.com/office/drawing/2014/main" id="{0B9FB47A-0014-8642-BDE7-A2B4BC9E20B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a:extLst>
              <a:ext uri="{FF2B5EF4-FFF2-40B4-BE49-F238E27FC236}">
                <a16:creationId xmlns:a16="http://schemas.microsoft.com/office/drawing/2014/main" id="{BC6C786C-23AA-4085-83A1-15A8F88F9354}"/>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algn="r" eaLnBrk="1" hangingPunct="1"/>
            <a:fld id="{5E0274CC-5137-4C5F-91B3-EAE66580845E}" type="slidenum">
              <a:rPr lang="en-US" altLang="en-US" sz="1200"/>
              <a:pPr algn="r" eaLnBrk="1" hangingPunct="1"/>
              <a:t>48</a:t>
            </a:fld>
            <a:endParaRPr lang="en-US" altLang="en-US" sz="1200"/>
          </a:p>
        </p:txBody>
      </p:sp>
      <p:sp>
        <p:nvSpPr>
          <p:cNvPr id="99331" name="Rectangle 2">
            <a:extLst>
              <a:ext uri="{FF2B5EF4-FFF2-40B4-BE49-F238E27FC236}">
                <a16:creationId xmlns:a16="http://schemas.microsoft.com/office/drawing/2014/main" id="{4B03521D-9C87-4D49-9970-FF505338A5FF}"/>
              </a:ext>
            </a:extLst>
          </p:cNvPr>
          <p:cNvSpPr>
            <a:spLocks noGrp="1" noRot="1" noChangeAspect="1" noChangeArrowheads="1" noTextEdit="1"/>
          </p:cNvSpPr>
          <p:nvPr>
            <p:ph type="sldImg"/>
          </p:nvPr>
        </p:nvSpPr>
        <p:spPr>
          <a:ln/>
        </p:spPr>
      </p:sp>
      <p:sp>
        <p:nvSpPr>
          <p:cNvPr id="99332" name="Rectangle 3">
            <a:extLst>
              <a:ext uri="{FF2B5EF4-FFF2-40B4-BE49-F238E27FC236}">
                <a16:creationId xmlns:a16="http://schemas.microsoft.com/office/drawing/2014/main" id="{42BF8B36-8270-4711-BDDA-18E17B60952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a:extLst>
              <a:ext uri="{FF2B5EF4-FFF2-40B4-BE49-F238E27FC236}">
                <a16:creationId xmlns:a16="http://schemas.microsoft.com/office/drawing/2014/main" id="{9EFC34C4-CDC4-429A-A1DE-E679E3D0AB51}"/>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algn="r" eaLnBrk="1" hangingPunct="1"/>
            <a:fld id="{BD6C9379-37B3-4F05-95A1-14D4B8F1C9FD}" type="slidenum">
              <a:rPr lang="en-US" altLang="en-US" sz="1200"/>
              <a:pPr algn="r" eaLnBrk="1" hangingPunct="1"/>
              <a:t>49</a:t>
            </a:fld>
            <a:endParaRPr lang="en-US" altLang="en-US" sz="1200"/>
          </a:p>
        </p:txBody>
      </p:sp>
      <p:sp>
        <p:nvSpPr>
          <p:cNvPr id="101379" name="Rectangle 2">
            <a:extLst>
              <a:ext uri="{FF2B5EF4-FFF2-40B4-BE49-F238E27FC236}">
                <a16:creationId xmlns:a16="http://schemas.microsoft.com/office/drawing/2014/main" id="{8854EB8E-7D9F-4B3B-9AA1-5C58ABC24DB1}"/>
              </a:ext>
            </a:extLst>
          </p:cNvPr>
          <p:cNvSpPr>
            <a:spLocks noGrp="1" noRot="1" noChangeAspect="1" noChangeArrowheads="1" noTextEdit="1"/>
          </p:cNvSpPr>
          <p:nvPr>
            <p:ph type="sldImg"/>
          </p:nvPr>
        </p:nvSpPr>
        <p:spPr>
          <a:ln/>
        </p:spPr>
      </p:sp>
      <p:sp>
        <p:nvSpPr>
          <p:cNvPr id="101380" name="Rectangle 3">
            <a:extLst>
              <a:ext uri="{FF2B5EF4-FFF2-40B4-BE49-F238E27FC236}">
                <a16:creationId xmlns:a16="http://schemas.microsoft.com/office/drawing/2014/main" id="{6ED6CD1C-8033-46C0-924E-E080FB59843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a:extLst>
              <a:ext uri="{FF2B5EF4-FFF2-40B4-BE49-F238E27FC236}">
                <a16:creationId xmlns:a16="http://schemas.microsoft.com/office/drawing/2014/main" id="{2E8592E7-A653-42BD-B251-DA893A4697E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DAB17BD8-E04C-47B6-B046-337458EF41B8}" type="slidenum">
              <a:rPr lang="en-US" altLang="en-US" sz="1200" smtClean="0">
                <a:latin typeface="Arial" panose="020B0604020202020204" pitchFamily="34" charset="0"/>
              </a:rPr>
              <a:pPr/>
              <a:t>50</a:t>
            </a:fld>
            <a:endParaRPr lang="en-US" altLang="en-US" sz="1200">
              <a:latin typeface="Arial" panose="020B0604020202020204" pitchFamily="34" charset="0"/>
            </a:endParaRPr>
          </a:p>
        </p:txBody>
      </p:sp>
      <p:sp>
        <p:nvSpPr>
          <p:cNvPr id="103427" name="Rectangle 2">
            <a:extLst>
              <a:ext uri="{FF2B5EF4-FFF2-40B4-BE49-F238E27FC236}">
                <a16:creationId xmlns:a16="http://schemas.microsoft.com/office/drawing/2014/main" id="{C0BF6C43-44E1-456F-BD51-9E5CE08C12DD}"/>
              </a:ext>
            </a:extLst>
          </p:cNvPr>
          <p:cNvSpPr>
            <a:spLocks noGrp="1" noRot="1" noChangeAspect="1" noChangeArrowheads="1" noTextEdit="1"/>
          </p:cNvSpPr>
          <p:nvPr>
            <p:ph type="sldImg"/>
          </p:nvPr>
        </p:nvSpPr>
        <p:spPr>
          <a:ln/>
        </p:spPr>
      </p:sp>
      <p:sp>
        <p:nvSpPr>
          <p:cNvPr id="103428" name="Rectangle 3">
            <a:extLst>
              <a:ext uri="{FF2B5EF4-FFF2-40B4-BE49-F238E27FC236}">
                <a16:creationId xmlns:a16="http://schemas.microsoft.com/office/drawing/2014/main" id="{00C44497-6784-4FF7-A8D9-5918003660F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3D5372E5-CEAE-4F19-84B8-52A27A6E4FD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636BA784-09A3-4AB5-83B2-107B35F14621}" type="slidenum">
              <a:rPr lang="en-US" altLang="en-US" sz="1200" smtClean="0">
                <a:latin typeface="Arial" panose="020B0604020202020204" pitchFamily="34" charset="0"/>
              </a:rPr>
              <a:pPr/>
              <a:t>5</a:t>
            </a:fld>
            <a:endParaRPr lang="en-US" altLang="en-US" sz="1200">
              <a:latin typeface="Arial" panose="020B0604020202020204" pitchFamily="34" charset="0"/>
            </a:endParaRPr>
          </a:p>
        </p:txBody>
      </p:sp>
      <p:sp>
        <p:nvSpPr>
          <p:cNvPr id="13315" name="Rectangle 2">
            <a:extLst>
              <a:ext uri="{FF2B5EF4-FFF2-40B4-BE49-F238E27FC236}">
                <a16:creationId xmlns:a16="http://schemas.microsoft.com/office/drawing/2014/main" id="{4BEB1D2F-A903-41DC-8B73-4B440F57A6A6}"/>
              </a:ext>
            </a:extLst>
          </p:cNvPr>
          <p:cNvSpPr>
            <a:spLocks noGrp="1" noRot="1" noChangeAspect="1" noChangeArrowheads="1" noTextEdit="1"/>
          </p:cNvSpPr>
          <p:nvPr>
            <p:ph type="sldImg"/>
          </p:nvPr>
        </p:nvSpPr>
        <p:spPr>
          <a:ln/>
        </p:spPr>
      </p:sp>
      <p:sp>
        <p:nvSpPr>
          <p:cNvPr id="13316" name="Rectangle 3">
            <a:extLst>
              <a:ext uri="{FF2B5EF4-FFF2-40B4-BE49-F238E27FC236}">
                <a16:creationId xmlns:a16="http://schemas.microsoft.com/office/drawing/2014/main" id="{6295DEB6-1879-473F-A0C1-08595B6D0F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a:extLst>
              <a:ext uri="{FF2B5EF4-FFF2-40B4-BE49-F238E27FC236}">
                <a16:creationId xmlns:a16="http://schemas.microsoft.com/office/drawing/2014/main" id="{E65467BD-52BF-4799-BB30-6B8FDE4A92B2}"/>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algn="r" eaLnBrk="1" hangingPunct="1"/>
            <a:fld id="{CC8EBC3D-D12E-489B-A24F-5082E84C6E78}" type="slidenum">
              <a:rPr lang="en-US" altLang="en-US" sz="1200"/>
              <a:pPr algn="r" eaLnBrk="1" hangingPunct="1"/>
              <a:t>51</a:t>
            </a:fld>
            <a:endParaRPr lang="en-US" altLang="en-US" sz="1200"/>
          </a:p>
        </p:txBody>
      </p:sp>
      <p:sp>
        <p:nvSpPr>
          <p:cNvPr id="105475" name="Rectangle 2">
            <a:extLst>
              <a:ext uri="{FF2B5EF4-FFF2-40B4-BE49-F238E27FC236}">
                <a16:creationId xmlns:a16="http://schemas.microsoft.com/office/drawing/2014/main" id="{1EC5EF76-EFC5-45F9-ACB8-CE8F78159B86}"/>
              </a:ext>
            </a:extLst>
          </p:cNvPr>
          <p:cNvSpPr>
            <a:spLocks noGrp="1" noRot="1" noChangeAspect="1" noChangeArrowheads="1" noTextEdit="1"/>
          </p:cNvSpPr>
          <p:nvPr>
            <p:ph type="sldImg"/>
          </p:nvPr>
        </p:nvSpPr>
        <p:spPr>
          <a:ln/>
        </p:spPr>
      </p:sp>
      <p:sp>
        <p:nvSpPr>
          <p:cNvPr id="105476" name="Rectangle 3">
            <a:extLst>
              <a:ext uri="{FF2B5EF4-FFF2-40B4-BE49-F238E27FC236}">
                <a16:creationId xmlns:a16="http://schemas.microsoft.com/office/drawing/2014/main" id="{43493538-1D19-4311-9CA8-C2662A9DFFD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a:extLst>
              <a:ext uri="{FF2B5EF4-FFF2-40B4-BE49-F238E27FC236}">
                <a16:creationId xmlns:a16="http://schemas.microsoft.com/office/drawing/2014/main" id="{24FFC80C-A314-4B87-9504-B8E94485709A}"/>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algn="r" eaLnBrk="1" hangingPunct="1"/>
            <a:fld id="{B667D633-75F0-4037-BB46-53F95BB6B77A}" type="slidenum">
              <a:rPr lang="en-US" altLang="en-US" sz="1200"/>
              <a:pPr algn="r" eaLnBrk="1" hangingPunct="1"/>
              <a:t>52</a:t>
            </a:fld>
            <a:endParaRPr lang="en-US" altLang="en-US" sz="1200"/>
          </a:p>
        </p:txBody>
      </p:sp>
      <p:sp>
        <p:nvSpPr>
          <p:cNvPr id="107523" name="Rectangle 2">
            <a:extLst>
              <a:ext uri="{FF2B5EF4-FFF2-40B4-BE49-F238E27FC236}">
                <a16:creationId xmlns:a16="http://schemas.microsoft.com/office/drawing/2014/main" id="{3C5C74EB-DFB8-4549-AA62-152BE68B304C}"/>
              </a:ext>
            </a:extLst>
          </p:cNvPr>
          <p:cNvSpPr>
            <a:spLocks noGrp="1" noRot="1" noChangeAspect="1" noChangeArrowheads="1" noTextEdit="1"/>
          </p:cNvSpPr>
          <p:nvPr>
            <p:ph type="sldImg"/>
          </p:nvPr>
        </p:nvSpPr>
        <p:spPr>
          <a:ln/>
        </p:spPr>
      </p:sp>
      <p:sp>
        <p:nvSpPr>
          <p:cNvPr id="107524" name="Rectangle 3">
            <a:extLst>
              <a:ext uri="{FF2B5EF4-FFF2-40B4-BE49-F238E27FC236}">
                <a16:creationId xmlns:a16="http://schemas.microsoft.com/office/drawing/2014/main" id="{926261B9-5408-484A-A96B-A5780680028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a:extLst>
              <a:ext uri="{FF2B5EF4-FFF2-40B4-BE49-F238E27FC236}">
                <a16:creationId xmlns:a16="http://schemas.microsoft.com/office/drawing/2014/main" id="{4DA3EBD1-6796-4646-AFA4-0CCC34989EF1}"/>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algn="r" eaLnBrk="1" hangingPunct="1"/>
            <a:fld id="{C008C7C4-B7E7-4F09-852B-EC57B3E8CB60}" type="slidenum">
              <a:rPr lang="en-US" altLang="en-US" sz="1200"/>
              <a:pPr algn="r" eaLnBrk="1" hangingPunct="1"/>
              <a:t>53</a:t>
            </a:fld>
            <a:endParaRPr lang="en-US" altLang="en-US" sz="1200"/>
          </a:p>
        </p:txBody>
      </p:sp>
      <p:sp>
        <p:nvSpPr>
          <p:cNvPr id="109571" name="Rectangle 2">
            <a:extLst>
              <a:ext uri="{FF2B5EF4-FFF2-40B4-BE49-F238E27FC236}">
                <a16:creationId xmlns:a16="http://schemas.microsoft.com/office/drawing/2014/main" id="{990E6C55-6279-4C5A-82FC-B64EB1242DFE}"/>
              </a:ext>
            </a:extLst>
          </p:cNvPr>
          <p:cNvSpPr>
            <a:spLocks noGrp="1" noRot="1" noChangeAspect="1" noChangeArrowheads="1" noTextEdit="1"/>
          </p:cNvSpPr>
          <p:nvPr>
            <p:ph type="sldImg"/>
          </p:nvPr>
        </p:nvSpPr>
        <p:spPr>
          <a:ln/>
        </p:spPr>
      </p:sp>
      <p:sp>
        <p:nvSpPr>
          <p:cNvPr id="109572" name="Rectangle 3">
            <a:extLst>
              <a:ext uri="{FF2B5EF4-FFF2-40B4-BE49-F238E27FC236}">
                <a16:creationId xmlns:a16="http://schemas.microsoft.com/office/drawing/2014/main" id="{EABC69D6-C277-40CA-96F6-22D95E309B0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a:extLst>
              <a:ext uri="{FF2B5EF4-FFF2-40B4-BE49-F238E27FC236}">
                <a16:creationId xmlns:a16="http://schemas.microsoft.com/office/drawing/2014/main" id="{6E2B2C8A-E4D7-462A-B053-93B7AB987B3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AA706F90-E231-4800-9603-EBEEEC970728}" type="slidenum">
              <a:rPr lang="en-US" altLang="en-US" sz="1200" smtClean="0">
                <a:latin typeface="Arial" panose="020B0604020202020204" pitchFamily="34" charset="0"/>
              </a:rPr>
              <a:pPr/>
              <a:t>54</a:t>
            </a:fld>
            <a:endParaRPr lang="en-US" altLang="en-US" sz="1200">
              <a:latin typeface="Arial" panose="020B0604020202020204" pitchFamily="34" charset="0"/>
            </a:endParaRPr>
          </a:p>
        </p:txBody>
      </p:sp>
      <p:sp>
        <p:nvSpPr>
          <p:cNvPr id="111619" name="Rectangle 2">
            <a:extLst>
              <a:ext uri="{FF2B5EF4-FFF2-40B4-BE49-F238E27FC236}">
                <a16:creationId xmlns:a16="http://schemas.microsoft.com/office/drawing/2014/main" id="{B88BD3AA-78BE-4572-8F5D-254F347D7833}"/>
              </a:ext>
            </a:extLst>
          </p:cNvPr>
          <p:cNvSpPr>
            <a:spLocks noGrp="1" noRot="1" noChangeAspect="1" noChangeArrowheads="1" noTextEdit="1"/>
          </p:cNvSpPr>
          <p:nvPr>
            <p:ph type="sldImg"/>
          </p:nvPr>
        </p:nvSpPr>
        <p:spPr>
          <a:ln/>
        </p:spPr>
      </p:sp>
      <p:sp>
        <p:nvSpPr>
          <p:cNvPr id="111620" name="Rectangle 3">
            <a:extLst>
              <a:ext uri="{FF2B5EF4-FFF2-40B4-BE49-F238E27FC236}">
                <a16:creationId xmlns:a16="http://schemas.microsoft.com/office/drawing/2014/main" id="{7BA93DAA-3750-43EA-B0FC-AD291F74940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a:extLst>
              <a:ext uri="{FF2B5EF4-FFF2-40B4-BE49-F238E27FC236}">
                <a16:creationId xmlns:a16="http://schemas.microsoft.com/office/drawing/2014/main" id="{E35AA055-1812-4DD9-BB5A-14C14F7A2FD3}"/>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algn="r" eaLnBrk="1" hangingPunct="1"/>
            <a:fld id="{DD317CE0-3A71-4C7E-8505-F480192DA8EA}" type="slidenum">
              <a:rPr lang="en-US" altLang="en-US" sz="1200"/>
              <a:pPr algn="r" eaLnBrk="1" hangingPunct="1"/>
              <a:t>55</a:t>
            </a:fld>
            <a:endParaRPr lang="en-US" altLang="en-US" sz="1200"/>
          </a:p>
        </p:txBody>
      </p:sp>
      <p:sp>
        <p:nvSpPr>
          <p:cNvPr id="115715" name="Rectangle 2">
            <a:extLst>
              <a:ext uri="{FF2B5EF4-FFF2-40B4-BE49-F238E27FC236}">
                <a16:creationId xmlns:a16="http://schemas.microsoft.com/office/drawing/2014/main" id="{C677B44B-1D23-4473-8470-0B9A891BCF3C}"/>
              </a:ext>
            </a:extLst>
          </p:cNvPr>
          <p:cNvSpPr>
            <a:spLocks noGrp="1" noRot="1" noChangeAspect="1" noChangeArrowheads="1" noTextEdit="1"/>
          </p:cNvSpPr>
          <p:nvPr>
            <p:ph type="sldImg"/>
          </p:nvPr>
        </p:nvSpPr>
        <p:spPr>
          <a:ln/>
        </p:spPr>
      </p:sp>
      <p:sp>
        <p:nvSpPr>
          <p:cNvPr id="115716" name="Rectangle 3">
            <a:extLst>
              <a:ext uri="{FF2B5EF4-FFF2-40B4-BE49-F238E27FC236}">
                <a16:creationId xmlns:a16="http://schemas.microsoft.com/office/drawing/2014/main" id="{28C95354-C09C-4940-A505-F4F00B46635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a:extLst>
              <a:ext uri="{FF2B5EF4-FFF2-40B4-BE49-F238E27FC236}">
                <a16:creationId xmlns:a16="http://schemas.microsoft.com/office/drawing/2014/main" id="{024B41F1-C91C-494F-A6A1-873227B4EC2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8B30CE7A-8E0B-4F6D-9708-77FFF869F787}" type="slidenum">
              <a:rPr lang="en-US" altLang="en-US" sz="1200" smtClean="0">
                <a:latin typeface="Arial" panose="020B0604020202020204" pitchFamily="34" charset="0"/>
              </a:rPr>
              <a:pPr/>
              <a:t>56</a:t>
            </a:fld>
            <a:endParaRPr lang="en-US" altLang="en-US" sz="1200">
              <a:latin typeface="Arial" panose="020B0604020202020204" pitchFamily="34" charset="0"/>
            </a:endParaRPr>
          </a:p>
        </p:txBody>
      </p:sp>
      <p:sp>
        <p:nvSpPr>
          <p:cNvPr id="117763" name="Rectangle 2">
            <a:extLst>
              <a:ext uri="{FF2B5EF4-FFF2-40B4-BE49-F238E27FC236}">
                <a16:creationId xmlns:a16="http://schemas.microsoft.com/office/drawing/2014/main" id="{809E17EF-40FA-4F1A-AEA7-303E267FD274}"/>
              </a:ext>
            </a:extLst>
          </p:cNvPr>
          <p:cNvSpPr>
            <a:spLocks noGrp="1" noRot="1" noChangeAspect="1" noChangeArrowheads="1" noTextEdit="1"/>
          </p:cNvSpPr>
          <p:nvPr>
            <p:ph type="sldImg"/>
          </p:nvPr>
        </p:nvSpPr>
        <p:spPr>
          <a:ln/>
        </p:spPr>
      </p:sp>
      <p:sp>
        <p:nvSpPr>
          <p:cNvPr id="117764" name="Rectangle 3">
            <a:extLst>
              <a:ext uri="{FF2B5EF4-FFF2-40B4-BE49-F238E27FC236}">
                <a16:creationId xmlns:a16="http://schemas.microsoft.com/office/drawing/2014/main" id="{8B9E9D85-01CD-4B32-8E8C-B838869615E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a:extLst>
              <a:ext uri="{FF2B5EF4-FFF2-40B4-BE49-F238E27FC236}">
                <a16:creationId xmlns:a16="http://schemas.microsoft.com/office/drawing/2014/main" id="{C3289814-536A-40ED-BAC8-8BE1602286D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1489CD94-74A0-4932-9535-921CE497B662}" type="slidenum">
              <a:rPr lang="en-US" altLang="en-US" sz="1200" smtClean="0">
                <a:latin typeface="Arial" panose="020B0604020202020204" pitchFamily="34" charset="0"/>
              </a:rPr>
              <a:pPr/>
              <a:t>58</a:t>
            </a:fld>
            <a:endParaRPr lang="en-US" altLang="en-US" sz="1200">
              <a:latin typeface="Arial" panose="020B0604020202020204" pitchFamily="34" charset="0"/>
            </a:endParaRPr>
          </a:p>
        </p:txBody>
      </p:sp>
      <p:sp>
        <p:nvSpPr>
          <p:cNvPr id="120835" name="Rectangle 2">
            <a:extLst>
              <a:ext uri="{FF2B5EF4-FFF2-40B4-BE49-F238E27FC236}">
                <a16:creationId xmlns:a16="http://schemas.microsoft.com/office/drawing/2014/main" id="{8AE67EF7-C188-439E-8427-073EB2B3FA36}"/>
              </a:ext>
            </a:extLst>
          </p:cNvPr>
          <p:cNvSpPr>
            <a:spLocks noGrp="1" noRot="1" noChangeAspect="1" noChangeArrowheads="1" noTextEdit="1"/>
          </p:cNvSpPr>
          <p:nvPr>
            <p:ph type="sldImg"/>
          </p:nvPr>
        </p:nvSpPr>
        <p:spPr>
          <a:ln/>
        </p:spPr>
      </p:sp>
      <p:sp>
        <p:nvSpPr>
          <p:cNvPr id="120836" name="Rectangle 3">
            <a:extLst>
              <a:ext uri="{FF2B5EF4-FFF2-40B4-BE49-F238E27FC236}">
                <a16:creationId xmlns:a16="http://schemas.microsoft.com/office/drawing/2014/main" id="{9190CBF9-3434-4624-8736-A476BAF427A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a:extLst>
              <a:ext uri="{FF2B5EF4-FFF2-40B4-BE49-F238E27FC236}">
                <a16:creationId xmlns:a16="http://schemas.microsoft.com/office/drawing/2014/main" id="{CBD815A5-A2EA-43C1-B1C5-44552A9071F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0A16DC96-8A23-4EC6-9BC1-89B199B7538C}" type="slidenum">
              <a:rPr lang="en-US" altLang="en-US" sz="1200" smtClean="0">
                <a:latin typeface="Arial" panose="020B0604020202020204" pitchFamily="34" charset="0"/>
              </a:rPr>
              <a:pPr/>
              <a:t>59</a:t>
            </a:fld>
            <a:endParaRPr lang="en-US" altLang="en-US" sz="1200">
              <a:latin typeface="Arial" panose="020B0604020202020204" pitchFamily="34" charset="0"/>
            </a:endParaRPr>
          </a:p>
        </p:txBody>
      </p:sp>
      <p:sp>
        <p:nvSpPr>
          <p:cNvPr id="122883" name="Rectangle 2">
            <a:extLst>
              <a:ext uri="{FF2B5EF4-FFF2-40B4-BE49-F238E27FC236}">
                <a16:creationId xmlns:a16="http://schemas.microsoft.com/office/drawing/2014/main" id="{DB32751D-5AE0-4703-BE1C-6A46F7607B82}"/>
              </a:ext>
            </a:extLst>
          </p:cNvPr>
          <p:cNvSpPr>
            <a:spLocks noGrp="1" noRot="1" noChangeAspect="1" noChangeArrowheads="1" noTextEdit="1"/>
          </p:cNvSpPr>
          <p:nvPr>
            <p:ph type="sldImg"/>
          </p:nvPr>
        </p:nvSpPr>
        <p:spPr>
          <a:ln/>
        </p:spPr>
      </p:sp>
      <p:sp>
        <p:nvSpPr>
          <p:cNvPr id="122884" name="Rectangle 3">
            <a:extLst>
              <a:ext uri="{FF2B5EF4-FFF2-40B4-BE49-F238E27FC236}">
                <a16:creationId xmlns:a16="http://schemas.microsoft.com/office/drawing/2014/main" id="{63651282-FF26-421F-B104-F71FCB74906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a:extLst>
              <a:ext uri="{FF2B5EF4-FFF2-40B4-BE49-F238E27FC236}">
                <a16:creationId xmlns:a16="http://schemas.microsoft.com/office/drawing/2014/main" id="{45459056-FFAE-4B3B-A3EC-44FC8D78EF28}"/>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algn="r" eaLnBrk="1" hangingPunct="1"/>
            <a:fld id="{1D169299-D8C6-4169-AFB1-3BA3DC4F8604}" type="slidenum">
              <a:rPr lang="en-US" altLang="en-US" sz="1200">
                <a:latin typeface="Arial" panose="020B0604020202020204" pitchFamily="34" charset="0"/>
              </a:rPr>
              <a:pPr algn="r" eaLnBrk="1" hangingPunct="1"/>
              <a:t>61</a:t>
            </a:fld>
            <a:endParaRPr lang="en-US" altLang="en-US" sz="1200">
              <a:latin typeface="Arial" panose="020B0604020202020204" pitchFamily="34" charset="0"/>
            </a:endParaRPr>
          </a:p>
        </p:txBody>
      </p:sp>
      <p:sp>
        <p:nvSpPr>
          <p:cNvPr id="125955" name="Rectangle 2">
            <a:extLst>
              <a:ext uri="{FF2B5EF4-FFF2-40B4-BE49-F238E27FC236}">
                <a16:creationId xmlns:a16="http://schemas.microsoft.com/office/drawing/2014/main" id="{FF253692-6ED4-4F22-8EC1-A6B5BD02CE0D}"/>
              </a:ext>
            </a:extLst>
          </p:cNvPr>
          <p:cNvSpPr>
            <a:spLocks noGrp="1" noRot="1" noChangeAspect="1" noChangeArrowheads="1" noTextEdit="1"/>
          </p:cNvSpPr>
          <p:nvPr>
            <p:ph type="sldImg"/>
          </p:nvPr>
        </p:nvSpPr>
        <p:spPr>
          <a:ln/>
        </p:spPr>
      </p:sp>
      <p:sp>
        <p:nvSpPr>
          <p:cNvPr id="125956" name="Rectangle 3">
            <a:extLst>
              <a:ext uri="{FF2B5EF4-FFF2-40B4-BE49-F238E27FC236}">
                <a16:creationId xmlns:a16="http://schemas.microsoft.com/office/drawing/2014/main" id="{733547E8-59FB-4DF3-9BD6-0DB00045926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a:extLst>
              <a:ext uri="{FF2B5EF4-FFF2-40B4-BE49-F238E27FC236}">
                <a16:creationId xmlns:a16="http://schemas.microsoft.com/office/drawing/2014/main" id="{083C7028-14D4-4473-BCAD-9C07EE73D79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E43631E3-2BA6-4BFC-8DBE-5B6533B02C01}" type="slidenum">
              <a:rPr lang="en-US" altLang="en-US" sz="1200" smtClean="0">
                <a:latin typeface="Arial" panose="020B0604020202020204" pitchFamily="34" charset="0"/>
              </a:rPr>
              <a:pPr/>
              <a:t>62</a:t>
            </a:fld>
            <a:endParaRPr lang="en-US" altLang="en-US" sz="1200">
              <a:latin typeface="Arial" panose="020B0604020202020204" pitchFamily="34" charset="0"/>
            </a:endParaRPr>
          </a:p>
        </p:txBody>
      </p:sp>
      <p:sp>
        <p:nvSpPr>
          <p:cNvPr id="128003" name="Rectangle 2">
            <a:extLst>
              <a:ext uri="{FF2B5EF4-FFF2-40B4-BE49-F238E27FC236}">
                <a16:creationId xmlns:a16="http://schemas.microsoft.com/office/drawing/2014/main" id="{9ED164E3-D210-4812-A351-B9D6F1D952B6}"/>
              </a:ext>
            </a:extLst>
          </p:cNvPr>
          <p:cNvSpPr>
            <a:spLocks noGrp="1" noRot="1" noChangeAspect="1" noChangeArrowheads="1" noTextEdit="1"/>
          </p:cNvSpPr>
          <p:nvPr>
            <p:ph type="sldImg"/>
          </p:nvPr>
        </p:nvSpPr>
        <p:spPr>
          <a:ln/>
        </p:spPr>
      </p:sp>
      <p:sp>
        <p:nvSpPr>
          <p:cNvPr id="128004" name="Rectangle 3">
            <a:extLst>
              <a:ext uri="{FF2B5EF4-FFF2-40B4-BE49-F238E27FC236}">
                <a16:creationId xmlns:a16="http://schemas.microsoft.com/office/drawing/2014/main" id="{576AFB0E-2825-406F-830B-B9BF73ACAF9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E32E1067-EC90-4C71-955A-BE8EA6162A6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9B17446D-2F93-4886-8D77-0A3FB320EBE2}" type="slidenum">
              <a:rPr lang="en-US" altLang="en-US" sz="1200" smtClean="0">
                <a:latin typeface="Arial" panose="020B0604020202020204" pitchFamily="34" charset="0"/>
              </a:rPr>
              <a:pPr/>
              <a:t>6</a:t>
            </a:fld>
            <a:endParaRPr lang="en-US" altLang="en-US" sz="1200">
              <a:latin typeface="Arial" panose="020B0604020202020204" pitchFamily="34" charset="0"/>
            </a:endParaRPr>
          </a:p>
        </p:txBody>
      </p:sp>
      <p:sp>
        <p:nvSpPr>
          <p:cNvPr id="15363" name="Rectangle 2">
            <a:extLst>
              <a:ext uri="{FF2B5EF4-FFF2-40B4-BE49-F238E27FC236}">
                <a16:creationId xmlns:a16="http://schemas.microsoft.com/office/drawing/2014/main" id="{5AFFA0B1-6673-46E2-B357-80F4076AF26C}"/>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id="{EA862140-D87E-4310-8D10-69DD9D53CF5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a:extLst>
              <a:ext uri="{FF2B5EF4-FFF2-40B4-BE49-F238E27FC236}">
                <a16:creationId xmlns:a16="http://schemas.microsoft.com/office/drawing/2014/main" id="{90A3F706-4A66-42A5-B590-3D0E5CB12DC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A42A7E66-D4DB-4D14-8EFB-8E285DC28523}" type="slidenum">
              <a:rPr lang="en-US" altLang="en-US" sz="1200" smtClean="0">
                <a:latin typeface="Arial" panose="020B0604020202020204" pitchFamily="34" charset="0"/>
              </a:rPr>
              <a:pPr/>
              <a:t>63</a:t>
            </a:fld>
            <a:endParaRPr lang="en-US" altLang="en-US" sz="1200">
              <a:latin typeface="Arial" panose="020B0604020202020204" pitchFamily="34" charset="0"/>
            </a:endParaRPr>
          </a:p>
        </p:txBody>
      </p:sp>
      <p:sp>
        <p:nvSpPr>
          <p:cNvPr id="130051" name="Rectangle 2">
            <a:extLst>
              <a:ext uri="{FF2B5EF4-FFF2-40B4-BE49-F238E27FC236}">
                <a16:creationId xmlns:a16="http://schemas.microsoft.com/office/drawing/2014/main" id="{FF2A5C39-9BC2-47CA-9395-1687F7915FFD}"/>
              </a:ext>
            </a:extLst>
          </p:cNvPr>
          <p:cNvSpPr>
            <a:spLocks noGrp="1" noRot="1" noChangeAspect="1" noChangeArrowheads="1" noTextEdit="1"/>
          </p:cNvSpPr>
          <p:nvPr>
            <p:ph type="sldImg"/>
          </p:nvPr>
        </p:nvSpPr>
        <p:spPr>
          <a:ln/>
        </p:spPr>
      </p:sp>
      <p:sp>
        <p:nvSpPr>
          <p:cNvPr id="130052" name="Rectangle 3">
            <a:extLst>
              <a:ext uri="{FF2B5EF4-FFF2-40B4-BE49-F238E27FC236}">
                <a16:creationId xmlns:a16="http://schemas.microsoft.com/office/drawing/2014/main" id="{FC9ABDA2-F3C9-4015-AF68-B178D564A8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a:extLst>
              <a:ext uri="{FF2B5EF4-FFF2-40B4-BE49-F238E27FC236}">
                <a16:creationId xmlns:a16="http://schemas.microsoft.com/office/drawing/2014/main" id="{D8234049-197D-4F50-A8C2-9CB0613A4AD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BB378C31-2EBD-40BE-8FE0-7C7E8B1213B1}" type="slidenum">
              <a:rPr lang="en-US" altLang="en-US" sz="1200" smtClean="0">
                <a:latin typeface="Arial" panose="020B0604020202020204" pitchFamily="34" charset="0"/>
              </a:rPr>
              <a:pPr/>
              <a:t>64</a:t>
            </a:fld>
            <a:endParaRPr lang="en-US" altLang="en-US" sz="1200">
              <a:latin typeface="Arial" panose="020B0604020202020204" pitchFamily="34" charset="0"/>
            </a:endParaRPr>
          </a:p>
        </p:txBody>
      </p:sp>
      <p:sp>
        <p:nvSpPr>
          <p:cNvPr id="132099" name="Rectangle 2">
            <a:extLst>
              <a:ext uri="{FF2B5EF4-FFF2-40B4-BE49-F238E27FC236}">
                <a16:creationId xmlns:a16="http://schemas.microsoft.com/office/drawing/2014/main" id="{C8A04624-68E5-4312-81EC-936D7C89ABE8}"/>
              </a:ext>
            </a:extLst>
          </p:cNvPr>
          <p:cNvSpPr>
            <a:spLocks noGrp="1" noRot="1" noChangeAspect="1" noChangeArrowheads="1" noTextEdit="1"/>
          </p:cNvSpPr>
          <p:nvPr>
            <p:ph type="sldImg"/>
          </p:nvPr>
        </p:nvSpPr>
        <p:spPr>
          <a:ln/>
        </p:spPr>
      </p:sp>
      <p:sp>
        <p:nvSpPr>
          <p:cNvPr id="132100" name="Rectangle 3">
            <a:extLst>
              <a:ext uri="{FF2B5EF4-FFF2-40B4-BE49-F238E27FC236}">
                <a16:creationId xmlns:a16="http://schemas.microsoft.com/office/drawing/2014/main" id="{2516842B-4210-4F3E-915D-539E7BCE637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a:extLst>
              <a:ext uri="{FF2B5EF4-FFF2-40B4-BE49-F238E27FC236}">
                <a16:creationId xmlns:a16="http://schemas.microsoft.com/office/drawing/2014/main" id="{398E84AA-65CD-4396-BDA1-493859D48E5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4FAA5A78-1C5D-4D00-A99C-2C4CBA612203}" type="slidenum">
              <a:rPr lang="en-US" altLang="en-US" sz="1200" smtClean="0">
                <a:latin typeface="Arial" panose="020B0604020202020204" pitchFamily="34" charset="0"/>
              </a:rPr>
              <a:pPr/>
              <a:t>65</a:t>
            </a:fld>
            <a:endParaRPr lang="en-US" altLang="en-US" sz="1200">
              <a:latin typeface="Arial" panose="020B0604020202020204" pitchFamily="34" charset="0"/>
            </a:endParaRPr>
          </a:p>
        </p:txBody>
      </p:sp>
      <p:sp>
        <p:nvSpPr>
          <p:cNvPr id="134147" name="Rectangle 2">
            <a:extLst>
              <a:ext uri="{FF2B5EF4-FFF2-40B4-BE49-F238E27FC236}">
                <a16:creationId xmlns:a16="http://schemas.microsoft.com/office/drawing/2014/main" id="{B1BCAF23-2489-4768-8315-D4A2B3AD3549}"/>
              </a:ext>
            </a:extLst>
          </p:cNvPr>
          <p:cNvSpPr>
            <a:spLocks noGrp="1" noRot="1" noChangeAspect="1" noChangeArrowheads="1" noTextEdit="1"/>
          </p:cNvSpPr>
          <p:nvPr>
            <p:ph type="sldImg"/>
          </p:nvPr>
        </p:nvSpPr>
        <p:spPr>
          <a:ln/>
        </p:spPr>
      </p:sp>
      <p:sp>
        <p:nvSpPr>
          <p:cNvPr id="134148" name="Rectangle 3">
            <a:extLst>
              <a:ext uri="{FF2B5EF4-FFF2-40B4-BE49-F238E27FC236}">
                <a16:creationId xmlns:a16="http://schemas.microsoft.com/office/drawing/2014/main" id="{5B424B58-1892-4A12-8000-2175420FDE6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a:extLst>
              <a:ext uri="{FF2B5EF4-FFF2-40B4-BE49-F238E27FC236}">
                <a16:creationId xmlns:a16="http://schemas.microsoft.com/office/drawing/2014/main" id="{208EF23F-99DD-4C2B-AFA6-FEEFEE89B4B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22F3BCA2-6A35-4CF5-AF27-60274EC874B9}" type="slidenum">
              <a:rPr lang="en-US" altLang="en-US" sz="1200" smtClean="0">
                <a:latin typeface="Arial" panose="020B0604020202020204" pitchFamily="34" charset="0"/>
              </a:rPr>
              <a:pPr/>
              <a:t>66</a:t>
            </a:fld>
            <a:endParaRPr lang="en-US" altLang="en-US" sz="1200">
              <a:latin typeface="Arial" panose="020B0604020202020204" pitchFamily="34" charset="0"/>
            </a:endParaRPr>
          </a:p>
        </p:txBody>
      </p:sp>
      <p:sp>
        <p:nvSpPr>
          <p:cNvPr id="136195" name="Rectangle 2">
            <a:extLst>
              <a:ext uri="{FF2B5EF4-FFF2-40B4-BE49-F238E27FC236}">
                <a16:creationId xmlns:a16="http://schemas.microsoft.com/office/drawing/2014/main" id="{3EA054F9-4CA8-4ED1-A380-18631C6BF89B}"/>
              </a:ext>
            </a:extLst>
          </p:cNvPr>
          <p:cNvSpPr>
            <a:spLocks noGrp="1" noRot="1" noChangeAspect="1" noChangeArrowheads="1" noTextEdit="1"/>
          </p:cNvSpPr>
          <p:nvPr>
            <p:ph type="sldImg"/>
          </p:nvPr>
        </p:nvSpPr>
        <p:spPr>
          <a:ln/>
        </p:spPr>
      </p:sp>
      <p:sp>
        <p:nvSpPr>
          <p:cNvPr id="136196" name="Rectangle 3">
            <a:extLst>
              <a:ext uri="{FF2B5EF4-FFF2-40B4-BE49-F238E27FC236}">
                <a16:creationId xmlns:a16="http://schemas.microsoft.com/office/drawing/2014/main" id="{8540B299-CD5F-4375-87A8-8C42B08F35E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a:extLst>
              <a:ext uri="{FF2B5EF4-FFF2-40B4-BE49-F238E27FC236}">
                <a16:creationId xmlns:a16="http://schemas.microsoft.com/office/drawing/2014/main" id="{86C027B9-4E4B-4143-B13C-1673E33274E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F227A92A-3BEC-4919-86A2-B1637E86D42C}" type="slidenum">
              <a:rPr lang="en-US" altLang="en-US" sz="1200" smtClean="0">
                <a:latin typeface="Arial" panose="020B0604020202020204" pitchFamily="34" charset="0"/>
              </a:rPr>
              <a:pPr/>
              <a:t>67</a:t>
            </a:fld>
            <a:endParaRPr lang="en-US" altLang="en-US" sz="1200">
              <a:latin typeface="Arial" panose="020B0604020202020204" pitchFamily="34" charset="0"/>
            </a:endParaRPr>
          </a:p>
        </p:txBody>
      </p:sp>
      <p:sp>
        <p:nvSpPr>
          <p:cNvPr id="138243" name="Rectangle 2">
            <a:extLst>
              <a:ext uri="{FF2B5EF4-FFF2-40B4-BE49-F238E27FC236}">
                <a16:creationId xmlns:a16="http://schemas.microsoft.com/office/drawing/2014/main" id="{A601F5EF-9FCD-4355-BA47-F5CBCD906F77}"/>
              </a:ext>
            </a:extLst>
          </p:cNvPr>
          <p:cNvSpPr>
            <a:spLocks noGrp="1" noRot="1" noChangeAspect="1" noChangeArrowheads="1" noTextEdit="1"/>
          </p:cNvSpPr>
          <p:nvPr>
            <p:ph type="sldImg"/>
          </p:nvPr>
        </p:nvSpPr>
        <p:spPr>
          <a:ln/>
        </p:spPr>
      </p:sp>
      <p:sp>
        <p:nvSpPr>
          <p:cNvPr id="138244" name="Rectangle 3">
            <a:extLst>
              <a:ext uri="{FF2B5EF4-FFF2-40B4-BE49-F238E27FC236}">
                <a16:creationId xmlns:a16="http://schemas.microsoft.com/office/drawing/2014/main" id="{2CE55AFF-EF40-4D0E-857E-C81D0C01BBE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a:extLst>
              <a:ext uri="{FF2B5EF4-FFF2-40B4-BE49-F238E27FC236}">
                <a16:creationId xmlns:a16="http://schemas.microsoft.com/office/drawing/2014/main" id="{C47AC7DE-DF8D-40B2-B618-67D5FAB2CCF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D3B28F61-3E7E-4EDB-8B98-4214EB3FC8D1}" type="slidenum">
              <a:rPr lang="en-US" altLang="en-US" sz="1200" smtClean="0">
                <a:latin typeface="Arial" panose="020B0604020202020204" pitchFamily="34" charset="0"/>
              </a:rPr>
              <a:pPr/>
              <a:t>68</a:t>
            </a:fld>
            <a:endParaRPr lang="en-US" altLang="en-US" sz="1200">
              <a:latin typeface="Arial" panose="020B0604020202020204" pitchFamily="34" charset="0"/>
            </a:endParaRPr>
          </a:p>
        </p:txBody>
      </p:sp>
      <p:sp>
        <p:nvSpPr>
          <p:cNvPr id="140291" name="Rectangle 2">
            <a:extLst>
              <a:ext uri="{FF2B5EF4-FFF2-40B4-BE49-F238E27FC236}">
                <a16:creationId xmlns:a16="http://schemas.microsoft.com/office/drawing/2014/main" id="{BA613F37-8A7B-40BB-BE35-D60958F89AD5}"/>
              </a:ext>
            </a:extLst>
          </p:cNvPr>
          <p:cNvSpPr>
            <a:spLocks noGrp="1" noRot="1" noChangeAspect="1" noChangeArrowheads="1" noTextEdit="1"/>
          </p:cNvSpPr>
          <p:nvPr>
            <p:ph type="sldImg"/>
          </p:nvPr>
        </p:nvSpPr>
        <p:spPr>
          <a:ln/>
        </p:spPr>
      </p:sp>
      <p:sp>
        <p:nvSpPr>
          <p:cNvPr id="140292" name="Rectangle 3">
            <a:extLst>
              <a:ext uri="{FF2B5EF4-FFF2-40B4-BE49-F238E27FC236}">
                <a16:creationId xmlns:a16="http://schemas.microsoft.com/office/drawing/2014/main" id="{1F76444D-1E16-4209-9734-2C3EE8B29E2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a:extLst>
              <a:ext uri="{FF2B5EF4-FFF2-40B4-BE49-F238E27FC236}">
                <a16:creationId xmlns:a16="http://schemas.microsoft.com/office/drawing/2014/main" id="{B9B706C3-121E-43E8-8DE7-4635DDCD00E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D06ED367-7F67-4E45-B50F-41F8F81E7238}" type="slidenum">
              <a:rPr lang="en-US" altLang="en-US" sz="1200" smtClean="0">
                <a:latin typeface="Arial" panose="020B0604020202020204" pitchFamily="34" charset="0"/>
              </a:rPr>
              <a:pPr/>
              <a:t>69</a:t>
            </a:fld>
            <a:endParaRPr lang="en-US" altLang="en-US" sz="1200">
              <a:latin typeface="Arial" panose="020B0604020202020204" pitchFamily="34" charset="0"/>
            </a:endParaRPr>
          </a:p>
        </p:txBody>
      </p:sp>
      <p:sp>
        <p:nvSpPr>
          <p:cNvPr id="142339" name="Rectangle 2">
            <a:extLst>
              <a:ext uri="{FF2B5EF4-FFF2-40B4-BE49-F238E27FC236}">
                <a16:creationId xmlns:a16="http://schemas.microsoft.com/office/drawing/2014/main" id="{7293CE3E-F7BF-47C1-9DBA-27FC258777E5}"/>
              </a:ext>
            </a:extLst>
          </p:cNvPr>
          <p:cNvSpPr>
            <a:spLocks noGrp="1" noRot="1" noChangeAspect="1" noChangeArrowheads="1" noTextEdit="1"/>
          </p:cNvSpPr>
          <p:nvPr>
            <p:ph type="sldImg"/>
          </p:nvPr>
        </p:nvSpPr>
        <p:spPr>
          <a:ln/>
        </p:spPr>
      </p:sp>
      <p:sp>
        <p:nvSpPr>
          <p:cNvPr id="142340" name="Rectangle 3">
            <a:extLst>
              <a:ext uri="{FF2B5EF4-FFF2-40B4-BE49-F238E27FC236}">
                <a16:creationId xmlns:a16="http://schemas.microsoft.com/office/drawing/2014/main" id="{E9D22592-75A9-448D-9239-0F3757608B83}"/>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a:p>
            <a:pPr eaLnBrk="1" hangingPunct="1"/>
            <a:endParaRPr lang="en-GB" altLang="en-US">
              <a:latin typeface="Arial" panose="020B0604020202020204" pitchFamily="34"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a:extLst>
              <a:ext uri="{FF2B5EF4-FFF2-40B4-BE49-F238E27FC236}">
                <a16:creationId xmlns:a16="http://schemas.microsoft.com/office/drawing/2014/main" id="{49CA7DB0-E06E-46AF-BEA2-0CE3D5437B6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09672943-4ED4-4165-8CB4-9438AD58C37E}" type="slidenum">
              <a:rPr lang="en-US" altLang="en-US" sz="1200" smtClean="0">
                <a:latin typeface="Arial" panose="020B0604020202020204" pitchFamily="34" charset="0"/>
              </a:rPr>
              <a:pPr/>
              <a:t>70</a:t>
            </a:fld>
            <a:endParaRPr lang="en-US" altLang="en-US" sz="1200">
              <a:latin typeface="Arial" panose="020B0604020202020204" pitchFamily="34" charset="0"/>
            </a:endParaRPr>
          </a:p>
        </p:txBody>
      </p:sp>
      <p:sp>
        <p:nvSpPr>
          <p:cNvPr id="144387" name="Rectangle 2">
            <a:extLst>
              <a:ext uri="{FF2B5EF4-FFF2-40B4-BE49-F238E27FC236}">
                <a16:creationId xmlns:a16="http://schemas.microsoft.com/office/drawing/2014/main" id="{81CF2FA4-D2C8-470F-8D49-71A26DD86EF5}"/>
              </a:ext>
            </a:extLst>
          </p:cNvPr>
          <p:cNvSpPr>
            <a:spLocks noGrp="1" noRot="1" noChangeAspect="1" noChangeArrowheads="1" noTextEdit="1"/>
          </p:cNvSpPr>
          <p:nvPr>
            <p:ph type="sldImg"/>
          </p:nvPr>
        </p:nvSpPr>
        <p:spPr>
          <a:ln/>
        </p:spPr>
      </p:sp>
      <p:sp>
        <p:nvSpPr>
          <p:cNvPr id="144388" name="Rectangle 3">
            <a:extLst>
              <a:ext uri="{FF2B5EF4-FFF2-40B4-BE49-F238E27FC236}">
                <a16:creationId xmlns:a16="http://schemas.microsoft.com/office/drawing/2014/main" id="{4EF8A10A-733C-483D-9CD2-3EF8A036548A}"/>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a:p>
            <a:pPr eaLnBrk="1" hangingPunct="1"/>
            <a:endParaRPr lang="en-GB" altLang="en-US">
              <a:latin typeface="Arial" panose="020B0604020202020204" pitchFamily="34"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a:extLst>
              <a:ext uri="{FF2B5EF4-FFF2-40B4-BE49-F238E27FC236}">
                <a16:creationId xmlns:a16="http://schemas.microsoft.com/office/drawing/2014/main" id="{ED8DC44F-783F-4917-9D4D-467F4795A5C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E3F08D70-645C-4AC8-9E91-D8C6F514A34E}" type="slidenum">
              <a:rPr lang="en-US" altLang="en-US" sz="1200" smtClean="0">
                <a:latin typeface="Arial" panose="020B0604020202020204" pitchFamily="34" charset="0"/>
              </a:rPr>
              <a:pPr/>
              <a:t>71</a:t>
            </a:fld>
            <a:endParaRPr lang="en-US" altLang="en-US" sz="1200">
              <a:latin typeface="Arial" panose="020B0604020202020204" pitchFamily="34" charset="0"/>
            </a:endParaRPr>
          </a:p>
        </p:txBody>
      </p:sp>
      <p:sp>
        <p:nvSpPr>
          <p:cNvPr id="146435" name="Rectangle 2">
            <a:extLst>
              <a:ext uri="{FF2B5EF4-FFF2-40B4-BE49-F238E27FC236}">
                <a16:creationId xmlns:a16="http://schemas.microsoft.com/office/drawing/2014/main" id="{E2193513-6907-4F0E-AC65-BC2F140EBDF9}"/>
              </a:ext>
            </a:extLst>
          </p:cNvPr>
          <p:cNvSpPr>
            <a:spLocks noGrp="1" noRot="1" noChangeAspect="1" noChangeArrowheads="1" noTextEdit="1"/>
          </p:cNvSpPr>
          <p:nvPr>
            <p:ph type="sldImg"/>
          </p:nvPr>
        </p:nvSpPr>
        <p:spPr>
          <a:ln/>
        </p:spPr>
      </p:sp>
      <p:sp>
        <p:nvSpPr>
          <p:cNvPr id="146436" name="Rectangle 3">
            <a:extLst>
              <a:ext uri="{FF2B5EF4-FFF2-40B4-BE49-F238E27FC236}">
                <a16:creationId xmlns:a16="http://schemas.microsoft.com/office/drawing/2014/main" id="{2A4547B7-AEDA-4204-9491-C11055058B6D}"/>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a:p>
            <a:pPr eaLnBrk="1" hangingPunct="1"/>
            <a:endParaRPr lang="en-GB" altLang="en-US">
              <a:latin typeface="Arial" panose="020B0604020202020204" pitchFamily="34"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a:extLst>
              <a:ext uri="{FF2B5EF4-FFF2-40B4-BE49-F238E27FC236}">
                <a16:creationId xmlns:a16="http://schemas.microsoft.com/office/drawing/2014/main" id="{4D7429F1-05F6-4C5D-B223-01E32DD5C6C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3C645F95-5D49-4F81-BBBE-931061C583AD}" type="slidenum">
              <a:rPr lang="en-US" altLang="en-US" sz="1200" smtClean="0">
                <a:latin typeface="Arial" panose="020B0604020202020204" pitchFamily="34" charset="0"/>
              </a:rPr>
              <a:pPr/>
              <a:t>72</a:t>
            </a:fld>
            <a:endParaRPr lang="en-US" altLang="en-US" sz="1200">
              <a:latin typeface="Arial" panose="020B0604020202020204" pitchFamily="34" charset="0"/>
            </a:endParaRPr>
          </a:p>
        </p:txBody>
      </p:sp>
      <p:sp>
        <p:nvSpPr>
          <p:cNvPr id="148483" name="Rectangle 2">
            <a:extLst>
              <a:ext uri="{FF2B5EF4-FFF2-40B4-BE49-F238E27FC236}">
                <a16:creationId xmlns:a16="http://schemas.microsoft.com/office/drawing/2014/main" id="{0CDC38CD-3035-420E-B1A7-0BEE466689BA}"/>
              </a:ext>
            </a:extLst>
          </p:cNvPr>
          <p:cNvSpPr>
            <a:spLocks noGrp="1" noRot="1" noChangeAspect="1" noChangeArrowheads="1" noTextEdit="1"/>
          </p:cNvSpPr>
          <p:nvPr>
            <p:ph type="sldImg"/>
          </p:nvPr>
        </p:nvSpPr>
        <p:spPr>
          <a:ln/>
        </p:spPr>
      </p:sp>
      <p:sp>
        <p:nvSpPr>
          <p:cNvPr id="148484" name="Rectangle 3">
            <a:extLst>
              <a:ext uri="{FF2B5EF4-FFF2-40B4-BE49-F238E27FC236}">
                <a16:creationId xmlns:a16="http://schemas.microsoft.com/office/drawing/2014/main" id="{1156CFCF-4943-46B9-9205-56743117F8A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A7E11435-619A-43F9-BCAA-08D8DE55394A}"/>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algn="r" eaLnBrk="1" hangingPunct="1"/>
            <a:fld id="{61698EBF-454A-48AF-8150-2BDBE28A659D}" type="slidenum">
              <a:rPr lang="en-US" altLang="en-US" sz="1200"/>
              <a:pPr algn="r" eaLnBrk="1" hangingPunct="1"/>
              <a:t>7</a:t>
            </a:fld>
            <a:endParaRPr lang="en-US" altLang="en-US" sz="1200"/>
          </a:p>
        </p:txBody>
      </p:sp>
      <p:sp>
        <p:nvSpPr>
          <p:cNvPr id="17411" name="Rectangle 2">
            <a:extLst>
              <a:ext uri="{FF2B5EF4-FFF2-40B4-BE49-F238E27FC236}">
                <a16:creationId xmlns:a16="http://schemas.microsoft.com/office/drawing/2014/main" id="{9E5053A7-B6E3-4293-BEF1-03D1BE1545ED}"/>
              </a:ext>
            </a:extLst>
          </p:cNvPr>
          <p:cNvSpPr>
            <a:spLocks noGrp="1" noRot="1" noChangeAspect="1" noChangeArrowheads="1" noTextEdit="1"/>
          </p:cNvSpPr>
          <p:nvPr>
            <p:ph type="sldImg"/>
          </p:nvPr>
        </p:nvSpPr>
        <p:spPr>
          <a:ln/>
        </p:spPr>
      </p:sp>
      <p:sp>
        <p:nvSpPr>
          <p:cNvPr id="17412" name="Rectangle 3">
            <a:extLst>
              <a:ext uri="{FF2B5EF4-FFF2-40B4-BE49-F238E27FC236}">
                <a16:creationId xmlns:a16="http://schemas.microsoft.com/office/drawing/2014/main" id="{932759FF-9FC9-4E68-83CB-59EC3A2DCB3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a:extLst>
              <a:ext uri="{FF2B5EF4-FFF2-40B4-BE49-F238E27FC236}">
                <a16:creationId xmlns:a16="http://schemas.microsoft.com/office/drawing/2014/main" id="{3E51488F-E3A0-42F9-91B5-5C53689176A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566866E5-A890-4399-A9FC-935B329F80AB}" type="slidenum">
              <a:rPr lang="en-US" altLang="en-US" sz="1200" smtClean="0">
                <a:latin typeface="Arial" panose="020B0604020202020204" pitchFamily="34" charset="0"/>
              </a:rPr>
              <a:pPr/>
              <a:t>73</a:t>
            </a:fld>
            <a:endParaRPr lang="en-US" altLang="en-US" sz="1200">
              <a:latin typeface="Arial" panose="020B0604020202020204" pitchFamily="34" charset="0"/>
            </a:endParaRPr>
          </a:p>
        </p:txBody>
      </p:sp>
      <p:sp>
        <p:nvSpPr>
          <p:cNvPr id="150531" name="Rectangle 2">
            <a:extLst>
              <a:ext uri="{FF2B5EF4-FFF2-40B4-BE49-F238E27FC236}">
                <a16:creationId xmlns:a16="http://schemas.microsoft.com/office/drawing/2014/main" id="{3F4825F8-13FF-4A51-9B81-2822C13B83CF}"/>
              </a:ext>
            </a:extLst>
          </p:cNvPr>
          <p:cNvSpPr>
            <a:spLocks noGrp="1" noRot="1" noChangeAspect="1" noChangeArrowheads="1" noTextEdit="1"/>
          </p:cNvSpPr>
          <p:nvPr>
            <p:ph type="sldImg"/>
          </p:nvPr>
        </p:nvSpPr>
        <p:spPr>
          <a:ln/>
        </p:spPr>
      </p:sp>
      <p:sp>
        <p:nvSpPr>
          <p:cNvPr id="150532" name="Rectangle 3">
            <a:extLst>
              <a:ext uri="{FF2B5EF4-FFF2-40B4-BE49-F238E27FC236}">
                <a16:creationId xmlns:a16="http://schemas.microsoft.com/office/drawing/2014/main" id="{8D6E7BE6-6ED0-4287-905D-806BC922491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3A995259-293E-486B-B1D4-5D402AA905EE}"/>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algn="r" eaLnBrk="1" hangingPunct="1"/>
            <a:fld id="{52D6950F-8E21-4227-9AC0-48F2BA3D8A9A}" type="slidenum">
              <a:rPr lang="en-US" altLang="en-US" sz="1200"/>
              <a:pPr algn="r" eaLnBrk="1" hangingPunct="1"/>
              <a:t>8</a:t>
            </a:fld>
            <a:endParaRPr lang="en-US" altLang="en-US" sz="1200"/>
          </a:p>
        </p:txBody>
      </p:sp>
      <p:sp>
        <p:nvSpPr>
          <p:cNvPr id="19459" name="Rectangle 2">
            <a:extLst>
              <a:ext uri="{FF2B5EF4-FFF2-40B4-BE49-F238E27FC236}">
                <a16:creationId xmlns:a16="http://schemas.microsoft.com/office/drawing/2014/main" id="{D17E9A28-7DD0-4BEC-8557-0B0E480E2ABC}"/>
              </a:ext>
            </a:extLst>
          </p:cNvPr>
          <p:cNvSpPr>
            <a:spLocks noGrp="1" noRot="1" noChangeAspect="1" noChangeArrowheads="1" noTextEdit="1"/>
          </p:cNvSpPr>
          <p:nvPr>
            <p:ph type="sldImg"/>
          </p:nvPr>
        </p:nvSpPr>
        <p:spPr>
          <a:ln/>
        </p:spPr>
      </p:sp>
      <p:sp>
        <p:nvSpPr>
          <p:cNvPr id="19460" name="Rectangle 3">
            <a:extLst>
              <a:ext uri="{FF2B5EF4-FFF2-40B4-BE49-F238E27FC236}">
                <a16:creationId xmlns:a16="http://schemas.microsoft.com/office/drawing/2014/main" id="{EE8CBFFC-71BC-4868-A902-E29A45A0CD0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AF87102B-E30C-426F-8A88-029C9A767E4E}"/>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algn="r" eaLnBrk="1" hangingPunct="1"/>
            <a:fld id="{35E349C2-2E67-4485-B20B-4CF62070A5CD}" type="slidenum">
              <a:rPr lang="en-US" altLang="en-US" sz="1200"/>
              <a:pPr algn="r" eaLnBrk="1" hangingPunct="1"/>
              <a:t>9</a:t>
            </a:fld>
            <a:endParaRPr lang="en-US" altLang="en-US" sz="1200"/>
          </a:p>
        </p:txBody>
      </p:sp>
      <p:sp>
        <p:nvSpPr>
          <p:cNvPr id="23555" name="Rectangle 2">
            <a:extLst>
              <a:ext uri="{FF2B5EF4-FFF2-40B4-BE49-F238E27FC236}">
                <a16:creationId xmlns:a16="http://schemas.microsoft.com/office/drawing/2014/main" id="{43CA4DFC-6312-49D6-9966-34DFCC7E7D70}"/>
              </a:ext>
            </a:extLst>
          </p:cNvPr>
          <p:cNvSpPr>
            <a:spLocks noGrp="1" noRot="1" noChangeAspect="1" noChangeArrowheads="1" noTextEdit="1"/>
          </p:cNvSpPr>
          <p:nvPr>
            <p:ph type="sldImg"/>
          </p:nvPr>
        </p:nvSpPr>
        <p:spPr>
          <a:ln/>
        </p:spPr>
      </p:sp>
      <p:sp>
        <p:nvSpPr>
          <p:cNvPr id="23556" name="Rectangle 3">
            <a:extLst>
              <a:ext uri="{FF2B5EF4-FFF2-40B4-BE49-F238E27FC236}">
                <a16:creationId xmlns:a16="http://schemas.microsoft.com/office/drawing/2014/main" id="{45829A8B-F874-4237-8DFE-21A7A0A4446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11738575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917396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6863" y="187325"/>
            <a:ext cx="2090737" cy="363537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373063" y="187325"/>
            <a:ext cx="6121400" cy="363537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170868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Tree>
    <p:extLst>
      <p:ext uri="{BB962C8B-B14F-4D97-AF65-F5344CB8AC3E}">
        <p14:creationId xmlns:p14="http://schemas.microsoft.com/office/powerpoint/2010/main" val="3113455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373063" y="1562100"/>
            <a:ext cx="4105275" cy="226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30738" y="1562100"/>
            <a:ext cx="4106862" cy="226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196303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903063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2761161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979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2640390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40094779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4120546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RCGP colour reversed pp panel bottom 77 copy">
            <a:extLst>
              <a:ext uri="{FF2B5EF4-FFF2-40B4-BE49-F238E27FC236}">
                <a16:creationId xmlns:a16="http://schemas.microsoft.com/office/drawing/2014/main" id="{D01548A4-96DA-4834-A5BF-8679F10F620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r="58858" b="4568"/>
          <a:stretch>
            <a:fillRect/>
          </a:stretch>
        </p:blipFill>
        <p:spPr bwMode="auto">
          <a:xfrm>
            <a:off x="0" y="0"/>
            <a:ext cx="9144000"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a:extLst>
              <a:ext uri="{FF2B5EF4-FFF2-40B4-BE49-F238E27FC236}">
                <a16:creationId xmlns:a16="http://schemas.microsoft.com/office/drawing/2014/main" id="{A3538FBC-229A-4BB5-926C-26C899EA84E2}"/>
              </a:ext>
            </a:extLst>
          </p:cNvPr>
          <p:cNvSpPr>
            <a:spLocks noGrp="1" noChangeArrowheads="1"/>
          </p:cNvSpPr>
          <p:nvPr>
            <p:ph type="title"/>
          </p:nvPr>
        </p:nvSpPr>
        <p:spPr bwMode="auto">
          <a:xfrm>
            <a:off x="381000" y="187325"/>
            <a:ext cx="8339138"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ctr" anchorCtr="0" compatLnSpc="1">
            <a:prstTxWarp prst="textNoShape">
              <a:avLst/>
            </a:prstTxWarp>
          </a:bodyPr>
          <a:lstStyle/>
          <a:p>
            <a:pPr lvl="0"/>
            <a:r>
              <a:rPr lang="en-US" altLang="en-US"/>
              <a:t>Click to edit Master title style</a:t>
            </a:r>
          </a:p>
        </p:txBody>
      </p:sp>
      <p:sp>
        <p:nvSpPr>
          <p:cNvPr id="1028" name="Text Box 4">
            <a:extLst>
              <a:ext uri="{FF2B5EF4-FFF2-40B4-BE49-F238E27FC236}">
                <a16:creationId xmlns:a16="http://schemas.microsoft.com/office/drawing/2014/main" id="{008A39A5-50C7-4C14-879B-679DAB4B7500}"/>
              </a:ext>
            </a:extLst>
          </p:cNvPr>
          <p:cNvSpPr txBox="1">
            <a:spLocks noChangeArrowheads="1"/>
          </p:cNvSpPr>
          <p:nvPr/>
        </p:nvSpPr>
        <p:spPr bwMode="auto">
          <a:xfrm>
            <a:off x="220663" y="5949950"/>
            <a:ext cx="1279525" cy="639763"/>
          </a:xfrm>
          <a:prstGeom prst="rect">
            <a:avLst/>
          </a:prstGeom>
          <a:noFill/>
          <a:ln>
            <a:noFill/>
          </a:ln>
        </p:spPr>
        <p:txBody>
          <a:bodyPr>
            <a:spAutoFit/>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lgn="ctr">
              <a:defRPr/>
            </a:pPr>
            <a:r>
              <a:rPr lang="en-US" altLang="en-US" sz="1200">
                <a:solidFill>
                  <a:schemeClr val="bg1"/>
                </a:solidFill>
                <a:latin typeface="Arial" panose="020B0604020202020204" pitchFamily="34" charset="0"/>
              </a:rPr>
              <a:t>Promoting Excellence in Family Medicine</a:t>
            </a:r>
          </a:p>
        </p:txBody>
      </p:sp>
      <p:sp>
        <p:nvSpPr>
          <p:cNvPr id="1029" name="Rectangle 5">
            <a:extLst>
              <a:ext uri="{FF2B5EF4-FFF2-40B4-BE49-F238E27FC236}">
                <a16:creationId xmlns:a16="http://schemas.microsoft.com/office/drawing/2014/main" id="{52AD9569-7B6F-4930-AA9A-8137E8788A03}"/>
              </a:ext>
            </a:extLst>
          </p:cNvPr>
          <p:cNvSpPr>
            <a:spLocks noGrp="1" noChangeArrowheads="1"/>
          </p:cNvSpPr>
          <p:nvPr>
            <p:ph type="body" idx="1"/>
          </p:nvPr>
        </p:nvSpPr>
        <p:spPr bwMode="auto">
          <a:xfrm>
            <a:off x="373063" y="1562100"/>
            <a:ext cx="8364537" cy="226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30" name="Picture 6" descr="RCGP colour reversed pp panel bottom 77 copy">
            <a:extLst>
              <a:ext uri="{FF2B5EF4-FFF2-40B4-BE49-F238E27FC236}">
                <a16:creationId xmlns:a16="http://schemas.microsoft.com/office/drawing/2014/main" id="{9C41B818-57A6-4D9C-BF71-565223C9454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l="3914" t="17883" b="8345"/>
          <a:stretch>
            <a:fillRect/>
          </a:stretch>
        </p:blipFill>
        <p:spPr bwMode="auto">
          <a:xfrm>
            <a:off x="0" y="6165850"/>
            <a:ext cx="91440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Lst>
  <p:txStyles>
    <p:titleStyle>
      <a:lvl1pPr algn="l" rtl="0" eaLnBrk="0" fontAlgn="base" hangingPunct="0">
        <a:spcBef>
          <a:spcPct val="0"/>
        </a:spcBef>
        <a:spcAft>
          <a:spcPct val="0"/>
        </a:spcAft>
        <a:defRPr sz="4400" b="1">
          <a:solidFill>
            <a:schemeClr val="bg1"/>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4400" b="1">
          <a:solidFill>
            <a:schemeClr val="bg1"/>
          </a:solidFill>
          <a:latin typeface="Arial" pitchFamily="-109" charset="0"/>
          <a:ea typeface="MS PGothic" panose="020B0600070205080204" pitchFamily="34" charset="-128"/>
          <a:cs typeface="MS PGothic" charset="0"/>
        </a:defRPr>
      </a:lvl2pPr>
      <a:lvl3pPr algn="l" rtl="0" eaLnBrk="0" fontAlgn="base" hangingPunct="0">
        <a:spcBef>
          <a:spcPct val="0"/>
        </a:spcBef>
        <a:spcAft>
          <a:spcPct val="0"/>
        </a:spcAft>
        <a:defRPr sz="4400" b="1">
          <a:solidFill>
            <a:schemeClr val="bg1"/>
          </a:solidFill>
          <a:latin typeface="Arial" pitchFamily="-109" charset="0"/>
          <a:ea typeface="MS PGothic" panose="020B0600070205080204" pitchFamily="34" charset="-128"/>
          <a:cs typeface="MS PGothic" charset="0"/>
        </a:defRPr>
      </a:lvl3pPr>
      <a:lvl4pPr algn="l" rtl="0" eaLnBrk="0" fontAlgn="base" hangingPunct="0">
        <a:spcBef>
          <a:spcPct val="0"/>
        </a:spcBef>
        <a:spcAft>
          <a:spcPct val="0"/>
        </a:spcAft>
        <a:defRPr sz="4400" b="1">
          <a:solidFill>
            <a:schemeClr val="bg1"/>
          </a:solidFill>
          <a:latin typeface="Arial" pitchFamily="-109" charset="0"/>
          <a:ea typeface="MS PGothic" panose="020B0600070205080204" pitchFamily="34" charset="-128"/>
          <a:cs typeface="MS PGothic" charset="0"/>
        </a:defRPr>
      </a:lvl4pPr>
      <a:lvl5pPr algn="l" rtl="0" eaLnBrk="0" fontAlgn="base" hangingPunct="0">
        <a:spcBef>
          <a:spcPct val="0"/>
        </a:spcBef>
        <a:spcAft>
          <a:spcPct val="0"/>
        </a:spcAft>
        <a:defRPr sz="4400" b="1">
          <a:solidFill>
            <a:schemeClr val="bg1"/>
          </a:solidFill>
          <a:latin typeface="Arial" pitchFamily="-109" charset="0"/>
          <a:ea typeface="MS PGothic" panose="020B0600070205080204" pitchFamily="34" charset="-128"/>
          <a:cs typeface="MS PGothic" charset="0"/>
        </a:defRPr>
      </a:lvl5pPr>
      <a:lvl6pPr marL="457200" algn="l" rtl="0" eaLnBrk="0" fontAlgn="base" hangingPunct="0">
        <a:spcBef>
          <a:spcPct val="0"/>
        </a:spcBef>
        <a:spcAft>
          <a:spcPct val="0"/>
        </a:spcAft>
        <a:defRPr sz="4400" b="1">
          <a:solidFill>
            <a:srgbClr val="9BB3FF"/>
          </a:solidFill>
          <a:latin typeface="Arial" pitchFamily="-109" charset="0"/>
        </a:defRPr>
      </a:lvl6pPr>
      <a:lvl7pPr marL="914400" algn="l" rtl="0" eaLnBrk="0" fontAlgn="base" hangingPunct="0">
        <a:spcBef>
          <a:spcPct val="0"/>
        </a:spcBef>
        <a:spcAft>
          <a:spcPct val="0"/>
        </a:spcAft>
        <a:defRPr sz="4400" b="1">
          <a:solidFill>
            <a:srgbClr val="9BB3FF"/>
          </a:solidFill>
          <a:latin typeface="Arial" pitchFamily="-109" charset="0"/>
        </a:defRPr>
      </a:lvl7pPr>
      <a:lvl8pPr marL="1371600" algn="l" rtl="0" eaLnBrk="0" fontAlgn="base" hangingPunct="0">
        <a:spcBef>
          <a:spcPct val="0"/>
        </a:spcBef>
        <a:spcAft>
          <a:spcPct val="0"/>
        </a:spcAft>
        <a:defRPr sz="4400" b="1">
          <a:solidFill>
            <a:srgbClr val="9BB3FF"/>
          </a:solidFill>
          <a:latin typeface="Arial" pitchFamily="-109" charset="0"/>
        </a:defRPr>
      </a:lvl8pPr>
      <a:lvl9pPr marL="1828800" algn="l" rtl="0" eaLnBrk="0" fontAlgn="base" hangingPunct="0">
        <a:spcBef>
          <a:spcPct val="0"/>
        </a:spcBef>
        <a:spcAft>
          <a:spcPct val="0"/>
        </a:spcAft>
        <a:defRPr sz="4400" b="1">
          <a:solidFill>
            <a:srgbClr val="9BB3FF"/>
          </a:solidFill>
          <a:latin typeface="Arial" pitchFamily="-109" charset="0"/>
        </a:defRPr>
      </a:lvl9pPr>
    </p:titleStyle>
    <p:bodyStyle>
      <a:lvl1pPr marL="533400" indent="-514350" algn="l" rtl="0" eaLnBrk="0" fontAlgn="base" hangingPunct="0">
        <a:spcBef>
          <a:spcPct val="20000"/>
        </a:spcBef>
        <a:spcAft>
          <a:spcPct val="0"/>
        </a:spcAft>
        <a:buBlip>
          <a:blip r:embed="rId14"/>
        </a:buBlip>
        <a:tabLst>
          <a:tab pos="533400" algn="l"/>
          <a:tab pos="1162050" algn="l"/>
          <a:tab pos="1695450" algn="l"/>
          <a:tab pos="2247900" algn="l"/>
          <a:tab pos="2781300" algn="l"/>
        </a:tabLst>
        <a:defRPr sz="3200">
          <a:solidFill>
            <a:schemeClr val="tx1"/>
          </a:solidFill>
          <a:latin typeface="+mn-lt"/>
          <a:ea typeface="MS PGothic" panose="020B0600070205080204" pitchFamily="34" charset="-128"/>
          <a:cs typeface="MS PGothic" charset="0"/>
        </a:defRPr>
      </a:lvl1pPr>
      <a:lvl2pPr marL="1162050" indent="-449263" algn="l" rtl="0" eaLnBrk="0" fontAlgn="base" hangingPunct="0">
        <a:spcBef>
          <a:spcPct val="20000"/>
        </a:spcBef>
        <a:spcAft>
          <a:spcPct val="0"/>
        </a:spcAft>
        <a:buFont typeface="Wingdings" panose="05000000000000000000" pitchFamily="2" charset="2"/>
        <a:buBlip>
          <a:blip r:embed="rId14"/>
        </a:buBlip>
        <a:tabLst>
          <a:tab pos="533400" algn="l"/>
          <a:tab pos="1162050" algn="l"/>
          <a:tab pos="1695450" algn="l"/>
          <a:tab pos="2247900" algn="l"/>
          <a:tab pos="2781300" algn="l"/>
        </a:tabLst>
        <a:defRPr sz="2800">
          <a:solidFill>
            <a:schemeClr val="tx1"/>
          </a:solidFill>
          <a:latin typeface="+mn-lt"/>
          <a:ea typeface="MS PGothic" panose="020B0600070205080204" pitchFamily="34" charset="-128"/>
          <a:cs typeface="MS PGothic" charset="0"/>
        </a:defRPr>
      </a:lvl2pPr>
      <a:lvl3pPr marL="1695450" indent="-354013" algn="l" rtl="0" eaLnBrk="0" fontAlgn="base" hangingPunct="0">
        <a:spcBef>
          <a:spcPct val="20000"/>
        </a:spcBef>
        <a:spcAft>
          <a:spcPct val="0"/>
        </a:spcAft>
        <a:buBlip>
          <a:blip r:embed="rId14"/>
        </a:buBlip>
        <a:tabLst>
          <a:tab pos="533400" algn="l"/>
          <a:tab pos="1162050" algn="l"/>
          <a:tab pos="1695450" algn="l"/>
          <a:tab pos="2247900" algn="l"/>
          <a:tab pos="2781300" algn="l"/>
        </a:tabLst>
        <a:defRPr sz="2400">
          <a:solidFill>
            <a:schemeClr val="tx1"/>
          </a:solidFill>
          <a:latin typeface="+mn-lt"/>
          <a:ea typeface="ヒラギノ角ゴ Pro W3" charset="-128"/>
          <a:cs typeface="ヒラギノ角ゴ Pro W3" charset="-128"/>
        </a:defRPr>
      </a:lvl3pPr>
      <a:lvl4pPr marL="2247900" indent="-373063" algn="l" rtl="0" eaLnBrk="0" fontAlgn="base" hangingPunct="0">
        <a:spcBef>
          <a:spcPct val="20000"/>
        </a:spcBef>
        <a:spcAft>
          <a:spcPct val="0"/>
        </a:spcAft>
        <a:buBlip>
          <a:blip r:embed="rId14"/>
        </a:buBlip>
        <a:tabLst>
          <a:tab pos="533400" algn="l"/>
          <a:tab pos="1162050" algn="l"/>
          <a:tab pos="1695450" algn="l"/>
          <a:tab pos="2247900" algn="l"/>
          <a:tab pos="2781300" algn="l"/>
        </a:tabLst>
        <a:defRPr sz="2000">
          <a:solidFill>
            <a:schemeClr val="tx1"/>
          </a:solidFill>
          <a:latin typeface="+mn-lt"/>
          <a:ea typeface="ヒラギノ角ゴ Pro W3" charset="-128"/>
          <a:cs typeface="ヒラギノ角ゴ Pro W3" charset="0"/>
        </a:defRPr>
      </a:lvl4pPr>
      <a:lvl5pPr marL="2781300" indent="-354013" algn="l" rtl="0" eaLnBrk="0" fontAlgn="base" hangingPunct="0">
        <a:spcBef>
          <a:spcPct val="20000"/>
        </a:spcBef>
        <a:spcAft>
          <a:spcPct val="0"/>
        </a:spcAft>
        <a:buBlip>
          <a:blip r:embed="rId14"/>
        </a:buBlip>
        <a:tabLst>
          <a:tab pos="533400" algn="l"/>
          <a:tab pos="1162050" algn="l"/>
          <a:tab pos="1695450" algn="l"/>
          <a:tab pos="2247900" algn="l"/>
          <a:tab pos="2781300" algn="l"/>
        </a:tabLst>
        <a:defRPr sz="2000">
          <a:solidFill>
            <a:schemeClr val="tx1"/>
          </a:solidFill>
          <a:latin typeface="+mn-lt"/>
          <a:ea typeface="ヒラギノ角ゴ Pro W3" charset="-128"/>
          <a:cs typeface="ヒラギノ角ゴ Pro W3" charset="0"/>
        </a:defRPr>
      </a:lvl5pPr>
      <a:lvl6pPr marL="3238500" indent="-354013" algn="l" rtl="0" eaLnBrk="0" fontAlgn="base" hangingPunct="0">
        <a:spcBef>
          <a:spcPct val="20000"/>
        </a:spcBef>
        <a:spcAft>
          <a:spcPct val="0"/>
        </a:spcAft>
        <a:buBlip>
          <a:blip r:embed="rId14"/>
        </a:buBlip>
        <a:tabLst>
          <a:tab pos="533400" algn="l"/>
          <a:tab pos="1162050" algn="l"/>
          <a:tab pos="1695450" algn="l"/>
          <a:tab pos="2247900" algn="l"/>
          <a:tab pos="2781300" algn="l"/>
        </a:tabLst>
        <a:defRPr sz="2000">
          <a:solidFill>
            <a:schemeClr val="tx1"/>
          </a:solidFill>
          <a:latin typeface="+mn-lt"/>
          <a:ea typeface="ＭＳ Ｐゴシック" pitchFamily="-109" charset="-128"/>
        </a:defRPr>
      </a:lvl6pPr>
      <a:lvl7pPr marL="3695700" indent="-354013" algn="l" rtl="0" eaLnBrk="0" fontAlgn="base" hangingPunct="0">
        <a:spcBef>
          <a:spcPct val="20000"/>
        </a:spcBef>
        <a:spcAft>
          <a:spcPct val="0"/>
        </a:spcAft>
        <a:buBlip>
          <a:blip r:embed="rId14"/>
        </a:buBlip>
        <a:tabLst>
          <a:tab pos="533400" algn="l"/>
          <a:tab pos="1162050" algn="l"/>
          <a:tab pos="1695450" algn="l"/>
          <a:tab pos="2247900" algn="l"/>
          <a:tab pos="2781300" algn="l"/>
        </a:tabLst>
        <a:defRPr sz="2000">
          <a:solidFill>
            <a:schemeClr val="tx1"/>
          </a:solidFill>
          <a:latin typeface="+mn-lt"/>
          <a:ea typeface="ＭＳ Ｐゴシック" pitchFamily="-109" charset="-128"/>
        </a:defRPr>
      </a:lvl7pPr>
      <a:lvl8pPr marL="4152900" indent="-354013" algn="l" rtl="0" eaLnBrk="0" fontAlgn="base" hangingPunct="0">
        <a:spcBef>
          <a:spcPct val="20000"/>
        </a:spcBef>
        <a:spcAft>
          <a:spcPct val="0"/>
        </a:spcAft>
        <a:buBlip>
          <a:blip r:embed="rId14"/>
        </a:buBlip>
        <a:tabLst>
          <a:tab pos="533400" algn="l"/>
          <a:tab pos="1162050" algn="l"/>
          <a:tab pos="1695450" algn="l"/>
          <a:tab pos="2247900" algn="l"/>
          <a:tab pos="2781300" algn="l"/>
        </a:tabLst>
        <a:defRPr sz="2000">
          <a:solidFill>
            <a:schemeClr val="tx1"/>
          </a:solidFill>
          <a:latin typeface="+mn-lt"/>
          <a:ea typeface="ＭＳ Ｐゴシック" pitchFamily="-109" charset="-128"/>
        </a:defRPr>
      </a:lvl8pPr>
      <a:lvl9pPr marL="4610100" indent="-354013" algn="l" rtl="0" eaLnBrk="0" fontAlgn="base" hangingPunct="0">
        <a:spcBef>
          <a:spcPct val="20000"/>
        </a:spcBef>
        <a:spcAft>
          <a:spcPct val="0"/>
        </a:spcAft>
        <a:buBlip>
          <a:blip r:embed="rId14"/>
        </a:buBlip>
        <a:tabLst>
          <a:tab pos="533400" algn="l"/>
          <a:tab pos="1162050" algn="l"/>
          <a:tab pos="1695450" algn="l"/>
          <a:tab pos="2247900" algn="l"/>
          <a:tab pos="2781300" algn="l"/>
        </a:tabLst>
        <a:defRPr sz="2000">
          <a:solidFill>
            <a:schemeClr val="tx1"/>
          </a:solidFill>
          <a:latin typeface="+mn-lt"/>
          <a:ea typeface="ＭＳ Ｐゴシック" pitchFamily="-109"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s://www.rcgp.org.uk/training-exams/mrcgp-exam/mrcgp-applied-knowledge-test-akt.aspx"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https://www.rcgp.org.uk/training-exams/training/gp-curriculum-overview.aspx" TargetMode="External"/><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hyperlink" Target="https://www.rcgp.org.uk/training-exams/mrcgp-exam-overview/mrcgp-applied-knowledge-test-akt.aspx" TargetMode="External"/><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hyperlink" Target="https://www.rcgp.org.uk/training-exams/mrcgp-exam-overview/-/media/B4406D5D2E9A492B86AD74BC3FEFD08B" TargetMode="External"/><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s://www.gmc-uk.org/education/postgraduate/9813.asp#Currency"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hyperlink" Target="https://home.pearsonvue.com/Policies/1S/English" TargetMode="External"/><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hyperlink" Target="https://www.rcgp.org.uk/training-exams/mrcgp-exam/important-mrcgp-info-and-admin/mrcgp-equality-and-diversity.aspx" TargetMode="External"/><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4.xml"/><Relationship Id="rId1" Type="http://schemas.openxmlformats.org/officeDocument/2006/relationships/slideLayout" Target="../slideLayouts/slideLayout6.xml"/><Relationship Id="rId4" Type="http://schemas.openxmlformats.org/officeDocument/2006/relationships/hyperlink" Target="http://www.pearsonvue.com/rcgp/"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6.xml"/><Relationship Id="rId1" Type="http://schemas.openxmlformats.org/officeDocument/2006/relationships/themeOverride" Target="../theme/themeOverride1.xml"/><Relationship Id="rId4" Type="http://schemas.openxmlformats.org/officeDocument/2006/relationships/image" Target="../media/image3.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hyperlink" Target="https://www.rcgp.org.uk/training-exams/mrcgp-exam-overview/mrcgp-applied-knowledge-test-akt.aspx" TargetMode="External"/><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s://www.rcgp.org.uk/training-exams/mrcgp-exam-overview.aspx"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C768960D-62D4-4903-8D45-C2FE3DD629F8}"/>
              </a:ext>
            </a:extLst>
          </p:cNvPr>
          <p:cNvSpPr>
            <a:spLocks noGrp="1" noChangeArrowheads="1"/>
          </p:cNvSpPr>
          <p:nvPr>
            <p:ph type="ctrTitle" idx="4294967295"/>
          </p:nvPr>
        </p:nvSpPr>
        <p:spPr>
          <a:xfrm>
            <a:off x="684213" y="1412875"/>
            <a:ext cx="7772400" cy="1431925"/>
          </a:xfrm>
        </p:spPr>
        <p:txBody>
          <a:bodyPr lIns="91440" tIns="45720" rIns="91440" bIns="45720" anchor="b" anchorCtr="1"/>
          <a:lstStyle/>
          <a:p>
            <a:pPr algn="ctr" eaLnBrk="1" hangingPunct="1">
              <a:defRPr/>
            </a:pPr>
            <a:r>
              <a:rPr lang="en-GB" altLang="en-US">
                <a:solidFill>
                  <a:schemeClr val="tx1"/>
                </a:solidFill>
                <a:effectLst>
                  <a:outerShdw blurRad="38100" dist="38100" dir="2700000" algn="tl">
                    <a:srgbClr val="C0C0C0"/>
                  </a:outerShdw>
                </a:effectLst>
                <a:ea typeface="MS PGothic" charset="-128"/>
              </a:rPr>
              <a:t>MRCGP</a:t>
            </a:r>
            <a:br>
              <a:rPr lang="en-GB" altLang="en-US">
                <a:solidFill>
                  <a:schemeClr val="tx1"/>
                </a:solidFill>
                <a:effectLst>
                  <a:outerShdw blurRad="38100" dist="38100" dir="2700000" algn="tl">
                    <a:srgbClr val="C0C0C0"/>
                  </a:outerShdw>
                </a:effectLst>
                <a:ea typeface="MS PGothic" charset="-128"/>
              </a:rPr>
            </a:br>
            <a:r>
              <a:rPr lang="en-GB" altLang="en-US">
                <a:solidFill>
                  <a:schemeClr val="tx1"/>
                </a:solidFill>
                <a:effectLst>
                  <a:outerShdw blurRad="38100" dist="38100" dir="2700000" algn="tl">
                    <a:srgbClr val="C0C0C0"/>
                  </a:outerShdw>
                </a:effectLst>
                <a:ea typeface="MS PGothic" charset="-128"/>
              </a:rPr>
              <a:t>Applied Knowledge Test</a:t>
            </a:r>
            <a:endParaRPr lang="en-US" altLang="en-US">
              <a:solidFill>
                <a:schemeClr val="tx1"/>
              </a:solidFill>
              <a:effectLst>
                <a:outerShdw blurRad="38100" dist="38100" dir="2700000" algn="tl">
                  <a:srgbClr val="C0C0C0"/>
                </a:outerShdw>
              </a:effectLst>
              <a:ea typeface="MS PGothic" charset="-128"/>
            </a:endParaRPr>
          </a:p>
        </p:txBody>
      </p:sp>
      <p:sp>
        <p:nvSpPr>
          <p:cNvPr id="2051" name="Rectangle 3">
            <a:extLst>
              <a:ext uri="{FF2B5EF4-FFF2-40B4-BE49-F238E27FC236}">
                <a16:creationId xmlns:a16="http://schemas.microsoft.com/office/drawing/2014/main" id="{4B4CBD5E-BDF5-41C9-8F92-AD21002CAEC0}"/>
              </a:ext>
            </a:extLst>
          </p:cNvPr>
          <p:cNvSpPr>
            <a:spLocks noGrp="1" noChangeArrowheads="1"/>
          </p:cNvSpPr>
          <p:nvPr>
            <p:ph type="subTitle" idx="4294967295"/>
          </p:nvPr>
        </p:nvSpPr>
        <p:spPr>
          <a:xfrm>
            <a:off x="1331913" y="3284538"/>
            <a:ext cx="6507162" cy="1384995"/>
          </a:xfrm>
        </p:spPr>
        <p:txBody>
          <a:bodyPr/>
          <a:lstStyle/>
          <a:p>
            <a:pPr marL="0" indent="19050" algn="ctr" eaLnBrk="1" hangingPunct="1">
              <a:lnSpc>
                <a:spcPct val="90000"/>
              </a:lnSpc>
              <a:buFontTx/>
              <a:buNone/>
              <a:defRPr/>
            </a:pPr>
            <a:endParaRPr lang="en-GB" altLang="en-US" sz="2000" b="1" dirty="0">
              <a:effectLst>
                <a:outerShdw blurRad="38100" dist="38100" dir="2700000" algn="tl">
                  <a:srgbClr val="C0C0C0"/>
                </a:outerShdw>
              </a:effectLst>
              <a:ea typeface="MS PGothic" charset="-128"/>
            </a:endParaRPr>
          </a:p>
          <a:p>
            <a:pPr marL="0" indent="19050" algn="ctr" eaLnBrk="1" hangingPunct="1">
              <a:lnSpc>
                <a:spcPct val="90000"/>
              </a:lnSpc>
              <a:buFontTx/>
              <a:buNone/>
              <a:defRPr/>
            </a:pPr>
            <a:endParaRPr lang="en-GB" altLang="en-US" sz="2000" b="1" dirty="0">
              <a:effectLst>
                <a:outerShdw blurRad="38100" dist="38100" dir="2700000" algn="tl">
                  <a:srgbClr val="C0C0C0"/>
                </a:outerShdw>
              </a:effectLst>
              <a:ea typeface="MS PGothic" charset="-128"/>
            </a:endParaRPr>
          </a:p>
          <a:p>
            <a:pPr marL="0" indent="19050" algn="ctr" eaLnBrk="1" hangingPunct="1">
              <a:lnSpc>
                <a:spcPct val="90000"/>
              </a:lnSpc>
              <a:buFontTx/>
              <a:buNone/>
              <a:defRPr/>
            </a:pPr>
            <a:r>
              <a:rPr lang="en-GB" altLang="en-US" sz="2000" b="1" dirty="0">
                <a:effectLst>
                  <a:outerShdw blurRad="38100" dist="38100" dir="2700000" algn="tl">
                    <a:srgbClr val="C0C0C0"/>
                  </a:outerShdw>
                </a:effectLst>
                <a:ea typeface="MS PGothic" charset="-128"/>
              </a:rPr>
              <a:t>Prepared by the AKT Core Group </a:t>
            </a:r>
          </a:p>
          <a:p>
            <a:pPr marL="0" indent="19050" algn="ctr" eaLnBrk="1" hangingPunct="1">
              <a:lnSpc>
                <a:spcPct val="90000"/>
              </a:lnSpc>
              <a:buFontTx/>
              <a:buNone/>
              <a:defRPr/>
            </a:pPr>
            <a:r>
              <a:rPr lang="en-GB" altLang="en-US" sz="2000" b="1" dirty="0">
                <a:effectLst>
                  <a:outerShdw blurRad="38100" dist="38100" dir="2700000" algn="tl">
                    <a:srgbClr val="C0C0C0"/>
                  </a:outerShdw>
                </a:effectLst>
                <a:ea typeface="MS PGothic" charset="-128"/>
              </a:rPr>
              <a:t>Feb 2023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ED5B3B44-2AF0-4D0C-BDA8-184289B4D18D}"/>
              </a:ext>
            </a:extLst>
          </p:cNvPr>
          <p:cNvSpPr>
            <a:spLocks noGrp="1" noChangeArrowheads="1"/>
          </p:cNvSpPr>
          <p:nvPr>
            <p:ph type="title" idx="4294967295"/>
          </p:nvPr>
        </p:nvSpPr>
        <p:spPr>
          <a:xfrm>
            <a:off x="381000" y="158750"/>
            <a:ext cx="8339138" cy="803275"/>
          </a:xfrm>
        </p:spPr>
        <p:txBody>
          <a:bodyPr lIns="91440" tIns="45720" rIns="91440" bIns="45720"/>
          <a:lstStyle/>
          <a:p>
            <a:pPr eaLnBrk="1" hangingPunct="1"/>
            <a:r>
              <a:rPr lang="en-GB" altLang="en-US" sz="3200" dirty="0"/>
              <a:t>Topics causing most difficulty for candidates in AKT 46</a:t>
            </a:r>
          </a:p>
        </p:txBody>
      </p:sp>
      <p:sp>
        <p:nvSpPr>
          <p:cNvPr id="271363" name="Rectangle 3">
            <a:extLst>
              <a:ext uri="{FF2B5EF4-FFF2-40B4-BE49-F238E27FC236}">
                <a16:creationId xmlns:a16="http://schemas.microsoft.com/office/drawing/2014/main" id="{ECBB5444-E980-44E1-8716-926955BAEAD8}"/>
              </a:ext>
            </a:extLst>
          </p:cNvPr>
          <p:cNvSpPr>
            <a:spLocks noGrp="1" noChangeArrowheads="1"/>
          </p:cNvSpPr>
          <p:nvPr>
            <p:ph type="body" idx="4294967295"/>
          </p:nvPr>
        </p:nvSpPr>
        <p:spPr>
          <a:xfrm>
            <a:off x="373063" y="1322388"/>
            <a:ext cx="8770937" cy="4051878"/>
          </a:xfrm>
        </p:spPr>
        <p:txBody>
          <a:bodyPr/>
          <a:lstStyle/>
          <a:p>
            <a:pPr eaLnBrk="1" hangingPunct="1">
              <a:lnSpc>
                <a:spcPts val="1625"/>
              </a:lnSpc>
              <a:buFontTx/>
              <a:buNone/>
              <a:defRPr/>
            </a:pPr>
            <a:r>
              <a:rPr lang="en-GB" altLang="en-US" sz="1600" b="1" dirty="0">
                <a:ea typeface="MS PGothic" charset="-128"/>
              </a:rPr>
              <a:t>Professional topics:</a:t>
            </a:r>
          </a:p>
          <a:p>
            <a:pPr eaLnBrk="1" hangingPunct="1">
              <a:lnSpc>
                <a:spcPts val="1625"/>
              </a:lnSpc>
              <a:buFontTx/>
              <a:buNone/>
              <a:defRPr/>
            </a:pPr>
            <a:endParaRPr lang="en-GB" altLang="en-US" sz="1600" b="1" dirty="0">
              <a:ea typeface="MS PGothic" charset="-128"/>
            </a:endParaRPr>
          </a:p>
          <a:p>
            <a:pPr eaLnBrk="1" hangingPunct="1">
              <a:lnSpc>
                <a:spcPts val="1625"/>
              </a:lnSpc>
              <a:buFontTx/>
              <a:buNone/>
              <a:defRPr/>
            </a:pPr>
            <a:r>
              <a:rPr lang="en-GB" altLang="en-US" sz="1600" b="1" dirty="0">
                <a:ea typeface="MS PGothic" charset="-128"/>
              </a:rPr>
              <a:t>	Leadership and management</a:t>
            </a:r>
          </a:p>
          <a:p>
            <a:pPr lvl="1" eaLnBrk="1" hangingPunct="1">
              <a:lnSpc>
                <a:spcPts val="1625"/>
              </a:lnSpc>
              <a:buFontTx/>
              <a:buChar char="•"/>
              <a:defRPr/>
            </a:pPr>
            <a:r>
              <a:rPr lang="en-GB" altLang="en-US" sz="1600" dirty="0">
                <a:ea typeface="MS PGothic" charset="-128"/>
              </a:rPr>
              <a:t>Privacy – including social media and digital technologies</a:t>
            </a:r>
          </a:p>
          <a:p>
            <a:pPr marL="712787" lvl="1" indent="0" eaLnBrk="1" hangingPunct="1">
              <a:lnSpc>
                <a:spcPts val="1625"/>
              </a:lnSpc>
              <a:buNone/>
              <a:defRPr/>
            </a:pPr>
            <a:endParaRPr lang="en-GB" altLang="en-US" sz="800" dirty="0">
              <a:ea typeface="MS PGothic" charset="-128"/>
            </a:endParaRPr>
          </a:p>
          <a:p>
            <a:pPr eaLnBrk="1" hangingPunct="1">
              <a:lnSpc>
                <a:spcPts val="1625"/>
              </a:lnSpc>
              <a:buFontTx/>
              <a:buNone/>
              <a:defRPr/>
            </a:pPr>
            <a:r>
              <a:rPr lang="en-GB" altLang="en-US" sz="1600" b="1" dirty="0">
                <a:ea typeface="MS PGothic" charset="-128"/>
              </a:rPr>
              <a:t>Clinical topics:</a:t>
            </a:r>
          </a:p>
          <a:p>
            <a:pPr eaLnBrk="1" hangingPunct="1">
              <a:lnSpc>
                <a:spcPts val="1625"/>
              </a:lnSpc>
              <a:buFontTx/>
              <a:buNone/>
              <a:defRPr/>
            </a:pPr>
            <a:endParaRPr lang="en-GB" altLang="en-US" sz="1600" b="1" dirty="0">
              <a:ea typeface="MS PGothic" charset="-128"/>
            </a:endParaRPr>
          </a:p>
          <a:p>
            <a:pPr lvl="1" eaLnBrk="1" hangingPunct="1">
              <a:lnSpc>
                <a:spcPts val="1625"/>
              </a:lnSpc>
              <a:buFontTx/>
              <a:buChar char="•"/>
              <a:defRPr/>
            </a:pPr>
            <a:r>
              <a:rPr lang="en-GB" altLang="en-US" sz="1600" dirty="0">
                <a:ea typeface="MS PGothic" charset="-128"/>
              </a:rPr>
              <a:t>Calculations (respiratory values)</a:t>
            </a:r>
          </a:p>
          <a:p>
            <a:pPr lvl="1" eaLnBrk="1" hangingPunct="1">
              <a:lnSpc>
                <a:spcPts val="1625"/>
              </a:lnSpc>
              <a:buFontTx/>
              <a:buChar char="•"/>
              <a:defRPr/>
            </a:pPr>
            <a:r>
              <a:rPr lang="en-GB" altLang="en-US" sz="1600" dirty="0">
                <a:ea typeface="MS PGothic" charset="-128"/>
              </a:rPr>
              <a:t>Causes of erectile dysfunction</a:t>
            </a:r>
          </a:p>
          <a:p>
            <a:pPr lvl="1" eaLnBrk="1" hangingPunct="1">
              <a:lnSpc>
                <a:spcPts val="1625"/>
              </a:lnSpc>
              <a:buFontTx/>
              <a:buChar char="•"/>
              <a:defRPr/>
            </a:pPr>
            <a:r>
              <a:rPr lang="en-GB" altLang="en-US" sz="1600" dirty="0">
                <a:ea typeface="MS PGothic" charset="-128"/>
              </a:rPr>
              <a:t>Gastrointestinal and Urology: </a:t>
            </a:r>
          </a:p>
          <a:p>
            <a:pPr lvl="2" eaLnBrk="1" hangingPunct="1">
              <a:lnSpc>
                <a:spcPts val="1625"/>
              </a:lnSpc>
              <a:buFontTx/>
              <a:buChar char="•"/>
              <a:defRPr/>
            </a:pPr>
            <a:r>
              <a:rPr lang="en-GB" altLang="en-US" sz="1200" dirty="0">
                <a:ea typeface="MS PGothic" charset="-128"/>
              </a:rPr>
              <a:t>appropriate investigation of red flags</a:t>
            </a:r>
          </a:p>
          <a:p>
            <a:pPr lvl="2" eaLnBrk="1" hangingPunct="1">
              <a:lnSpc>
                <a:spcPts val="1625"/>
              </a:lnSpc>
              <a:buFontTx/>
              <a:buChar char="•"/>
              <a:defRPr/>
            </a:pPr>
            <a:r>
              <a:rPr lang="en-GB" altLang="en-US" sz="1200" dirty="0">
                <a:ea typeface="MS PGothic" charset="-128"/>
              </a:rPr>
              <a:t>consideration of alternative diagnoses </a:t>
            </a:r>
          </a:p>
          <a:p>
            <a:pPr lvl="2" eaLnBrk="1" hangingPunct="1">
              <a:lnSpc>
                <a:spcPts val="1625"/>
              </a:lnSpc>
              <a:buFontTx/>
              <a:buChar char="•"/>
              <a:defRPr/>
            </a:pPr>
            <a:r>
              <a:rPr lang="en-GB" altLang="en-US" sz="1200" dirty="0">
                <a:ea typeface="MS PGothic" charset="-128"/>
              </a:rPr>
              <a:t>avoiding over-investigation</a:t>
            </a:r>
          </a:p>
          <a:p>
            <a:pPr lvl="1" eaLnBrk="1" hangingPunct="1">
              <a:lnSpc>
                <a:spcPts val="1625"/>
              </a:lnSpc>
              <a:buFontTx/>
              <a:buChar char="•"/>
              <a:defRPr/>
            </a:pPr>
            <a:r>
              <a:rPr lang="en-GB" altLang="en-US" sz="1600" dirty="0">
                <a:ea typeface="MS PGothic" charset="-128"/>
              </a:rPr>
              <a:t>Pregnancy as an explanation of common symptoms</a:t>
            </a:r>
          </a:p>
          <a:p>
            <a:pPr lvl="1" eaLnBrk="1" hangingPunct="1">
              <a:lnSpc>
                <a:spcPts val="1625"/>
              </a:lnSpc>
              <a:buFontTx/>
              <a:buChar char="•"/>
              <a:defRPr/>
            </a:pPr>
            <a:r>
              <a:rPr lang="en-GB" altLang="en-US" sz="1600" dirty="0">
                <a:ea typeface="MS PGothic" charset="-128"/>
              </a:rPr>
              <a:t>Teratogenic drugs and contraception</a:t>
            </a:r>
          </a:p>
          <a:p>
            <a:pPr eaLnBrk="1" hangingPunct="1">
              <a:lnSpc>
                <a:spcPct val="90000"/>
              </a:lnSpc>
              <a:buFontTx/>
              <a:buChar char="•"/>
              <a:defRPr/>
            </a:pPr>
            <a:endParaRPr lang="en-GB" altLang="en-US" sz="1500" dirty="0">
              <a:effectLst>
                <a:outerShdw blurRad="38100" dist="38100" dir="2700000" algn="tl">
                  <a:srgbClr val="C0C0C0"/>
                </a:outerShdw>
              </a:effectLst>
              <a:ea typeface="MS PGothic" charset="-128"/>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870B881-4D57-4D86-85BB-15EC536E572C}"/>
              </a:ext>
            </a:extLst>
          </p:cNvPr>
          <p:cNvSpPr>
            <a:spLocks noGrp="1" noChangeArrowheads="1"/>
          </p:cNvSpPr>
          <p:nvPr>
            <p:ph type="title" idx="4294967295"/>
          </p:nvPr>
        </p:nvSpPr>
        <p:spPr/>
        <p:txBody>
          <a:bodyPr lIns="91440" tIns="45720" rIns="91440" bIns="45720"/>
          <a:lstStyle/>
          <a:p>
            <a:pPr eaLnBrk="1" hangingPunct="1"/>
            <a:r>
              <a:rPr lang="en-GB" altLang="en-US" sz="3200" dirty="0"/>
              <a:t>Topics causing most difficulty for candidates in AKT 45</a:t>
            </a:r>
          </a:p>
        </p:txBody>
      </p:sp>
      <p:sp>
        <p:nvSpPr>
          <p:cNvPr id="20483" name="Rectangle 3">
            <a:extLst>
              <a:ext uri="{FF2B5EF4-FFF2-40B4-BE49-F238E27FC236}">
                <a16:creationId xmlns:a16="http://schemas.microsoft.com/office/drawing/2014/main" id="{DAEA93D7-A521-4904-9E0A-BAAA7D6C97D4}"/>
              </a:ext>
            </a:extLst>
          </p:cNvPr>
          <p:cNvSpPr>
            <a:spLocks noGrp="1" noChangeArrowheads="1"/>
          </p:cNvSpPr>
          <p:nvPr>
            <p:ph type="body" idx="4294967295"/>
          </p:nvPr>
        </p:nvSpPr>
        <p:spPr>
          <a:xfrm>
            <a:off x="381000" y="1484784"/>
            <a:ext cx="8770938" cy="3785652"/>
          </a:xfrm>
        </p:spPr>
        <p:txBody>
          <a:bodyPr/>
          <a:lstStyle/>
          <a:p>
            <a:pPr eaLnBrk="1" hangingPunct="1">
              <a:lnSpc>
                <a:spcPct val="90000"/>
              </a:lnSpc>
              <a:buFontTx/>
              <a:buNone/>
            </a:pPr>
            <a:r>
              <a:rPr lang="en-GB" altLang="en-US" sz="1600" b="1" dirty="0"/>
              <a:t>Professional topics:</a:t>
            </a:r>
          </a:p>
          <a:p>
            <a:pPr eaLnBrk="1" hangingPunct="1">
              <a:lnSpc>
                <a:spcPct val="90000"/>
              </a:lnSpc>
              <a:buFontTx/>
              <a:buNone/>
            </a:pPr>
            <a:endParaRPr lang="en-GB" altLang="en-US" sz="800" b="1" dirty="0"/>
          </a:p>
          <a:p>
            <a:pPr eaLnBrk="1" hangingPunct="1">
              <a:lnSpc>
                <a:spcPts val="1625"/>
              </a:lnSpc>
              <a:buFontTx/>
              <a:buNone/>
              <a:defRPr/>
            </a:pPr>
            <a:r>
              <a:rPr lang="en-GB" altLang="en-US" sz="1600" b="1" dirty="0"/>
              <a:t>	</a:t>
            </a:r>
            <a:r>
              <a:rPr lang="en-GB" altLang="en-US" sz="1600" b="1" dirty="0">
                <a:ea typeface="MS PGothic" charset="-128"/>
              </a:rPr>
              <a:t>Improving Quality, Safety and Prescribing</a:t>
            </a:r>
          </a:p>
          <a:p>
            <a:pPr lvl="1" eaLnBrk="1" hangingPunct="1">
              <a:lnSpc>
                <a:spcPts val="1625"/>
              </a:lnSpc>
              <a:buFontTx/>
              <a:buChar char="•"/>
              <a:defRPr/>
            </a:pPr>
            <a:r>
              <a:rPr lang="en-GB" altLang="en-US" sz="1600" dirty="0">
                <a:ea typeface="MS PGothic" charset="-128"/>
              </a:rPr>
              <a:t>Important drug side-effects</a:t>
            </a:r>
          </a:p>
          <a:p>
            <a:pPr lvl="1" eaLnBrk="1" hangingPunct="1">
              <a:lnSpc>
                <a:spcPts val="1625"/>
              </a:lnSpc>
              <a:buFontTx/>
              <a:buChar char="•"/>
              <a:defRPr/>
            </a:pPr>
            <a:r>
              <a:rPr lang="en-GB" altLang="en-US" sz="1600" dirty="0">
                <a:ea typeface="MS PGothic" charset="-128"/>
              </a:rPr>
              <a:t>Monitoring of drugs prescribed for mental health conditions</a:t>
            </a:r>
            <a:endParaRPr lang="en-GB" altLang="en-US" sz="1600" b="1" dirty="0">
              <a:ea typeface="MS PGothic" charset="-128"/>
            </a:endParaRPr>
          </a:p>
          <a:p>
            <a:pPr marL="711200" lvl="1" indent="0" eaLnBrk="1" hangingPunct="1">
              <a:lnSpc>
                <a:spcPct val="90000"/>
              </a:lnSpc>
              <a:buFont typeface="Wingdings" panose="05000000000000000000" pitchFamily="2" charset="2"/>
              <a:buNone/>
            </a:pPr>
            <a:endParaRPr lang="en-GB" altLang="en-US" sz="800" b="1" dirty="0"/>
          </a:p>
          <a:p>
            <a:pPr eaLnBrk="1" hangingPunct="1">
              <a:lnSpc>
                <a:spcPct val="90000"/>
              </a:lnSpc>
              <a:buFontTx/>
              <a:buNone/>
            </a:pPr>
            <a:r>
              <a:rPr lang="en-GB" altLang="en-US" sz="1600" b="1" dirty="0"/>
              <a:t>	Leadership and management:</a:t>
            </a:r>
            <a:endParaRPr lang="en-GB" altLang="en-US" sz="1600" b="1" dirty="0">
              <a:ea typeface="ヒラギノ角ゴ Pro W3" charset="-128"/>
            </a:endParaRPr>
          </a:p>
          <a:p>
            <a:pPr lvl="1" eaLnBrk="1" hangingPunct="1">
              <a:lnSpc>
                <a:spcPct val="90000"/>
              </a:lnSpc>
              <a:buFont typeface="Arial" panose="020B0604020202020204" pitchFamily="34" charset="0"/>
              <a:buChar char="•"/>
            </a:pPr>
            <a:r>
              <a:rPr lang="en-GB" altLang="en-US" sz="1600" dirty="0">
                <a:ea typeface="ヒラギノ角ゴ Pro W3" pitchFamily="-1" charset="-128"/>
              </a:rPr>
              <a:t>Confidentiality and guidance on access to patient records</a:t>
            </a:r>
          </a:p>
          <a:p>
            <a:pPr marL="711200" lvl="1" indent="0" eaLnBrk="1" hangingPunct="1">
              <a:lnSpc>
                <a:spcPct val="90000"/>
              </a:lnSpc>
              <a:buFont typeface="Wingdings" panose="05000000000000000000" pitchFamily="2" charset="2"/>
              <a:buNone/>
            </a:pPr>
            <a:endParaRPr lang="en-GB" altLang="en-US" sz="800" b="1" dirty="0"/>
          </a:p>
          <a:p>
            <a:pPr eaLnBrk="1" hangingPunct="1">
              <a:lnSpc>
                <a:spcPct val="90000"/>
              </a:lnSpc>
              <a:buFontTx/>
              <a:buNone/>
            </a:pPr>
            <a:endParaRPr lang="en-GB" altLang="en-US" sz="800" b="1" dirty="0"/>
          </a:p>
          <a:p>
            <a:pPr eaLnBrk="1" hangingPunct="1">
              <a:lnSpc>
                <a:spcPct val="90000"/>
              </a:lnSpc>
              <a:buFontTx/>
              <a:buNone/>
            </a:pPr>
            <a:endParaRPr lang="en-GB" altLang="en-US" sz="800" b="1" dirty="0"/>
          </a:p>
          <a:p>
            <a:pPr eaLnBrk="1" hangingPunct="1">
              <a:lnSpc>
                <a:spcPct val="90000"/>
              </a:lnSpc>
              <a:buFontTx/>
              <a:buNone/>
            </a:pPr>
            <a:r>
              <a:rPr lang="en-GB" altLang="en-US" sz="1600" b="1" dirty="0"/>
              <a:t>Clinical topics:</a:t>
            </a:r>
          </a:p>
          <a:p>
            <a:pPr eaLnBrk="1" hangingPunct="1">
              <a:lnSpc>
                <a:spcPct val="90000"/>
              </a:lnSpc>
              <a:buFontTx/>
              <a:buNone/>
            </a:pPr>
            <a:endParaRPr lang="en-GB" altLang="en-US" sz="800" b="1" dirty="0"/>
          </a:p>
          <a:p>
            <a:pPr lvl="1" eaLnBrk="1" hangingPunct="1">
              <a:lnSpc>
                <a:spcPct val="90000"/>
              </a:lnSpc>
              <a:buFont typeface="Arial" panose="020B0604020202020204" pitchFamily="34" charset="0"/>
              <a:buChar char="•"/>
            </a:pPr>
            <a:r>
              <a:rPr lang="en-GB" altLang="en-US" sz="1600" dirty="0"/>
              <a:t>ECG  interpretation of common conditions</a:t>
            </a:r>
          </a:p>
          <a:p>
            <a:pPr lvl="1" eaLnBrk="1" hangingPunct="1">
              <a:lnSpc>
                <a:spcPct val="90000"/>
              </a:lnSpc>
              <a:buFont typeface="Arial" panose="020B0604020202020204" pitchFamily="34" charset="0"/>
              <a:buChar char="•"/>
            </a:pPr>
            <a:r>
              <a:rPr lang="en-GB" altLang="en-US" sz="1600" dirty="0"/>
              <a:t>Guidance on hypertension and cardiovascular risk</a:t>
            </a:r>
          </a:p>
          <a:p>
            <a:pPr lvl="1" eaLnBrk="1" hangingPunct="1">
              <a:lnSpc>
                <a:spcPct val="90000"/>
              </a:lnSpc>
              <a:buFont typeface="Arial" panose="020B0604020202020204" pitchFamily="34" charset="0"/>
              <a:buChar char="•"/>
            </a:pPr>
            <a:r>
              <a:rPr lang="en-GB" altLang="en-US" sz="1600" dirty="0"/>
              <a:t>Shared care management of gastrointestinal conditions</a:t>
            </a:r>
          </a:p>
          <a:p>
            <a:pPr marL="711200" lvl="1" indent="0" eaLnBrk="1" hangingPunct="1">
              <a:lnSpc>
                <a:spcPct val="90000"/>
              </a:lnSpc>
              <a:buFontTx/>
              <a:buChar char="•"/>
            </a:pPr>
            <a:endParaRPr lang="en-GB" altLang="en-US" sz="16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A69E1677-00C2-4E4A-B3FC-C668B287381A}"/>
              </a:ext>
            </a:extLst>
          </p:cNvPr>
          <p:cNvSpPr>
            <a:spLocks noGrp="1" noChangeArrowheads="1"/>
          </p:cNvSpPr>
          <p:nvPr>
            <p:ph type="title" idx="4294967295"/>
          </p:nvPr>
        </p:nvSpPr>
        <p:spPr>
          <a:xfrm>
            <a:off x="228600" y="228600"/>
            <a:ext cx="9448800" cy="803275"/>
          </a:xfrm>
        </p:spPr>
        <p:txBody>
          <a:bodyPr lIns="91440" tIns="45720" rIns="91440" bIns="45720"/>
          <a:lstStyle/>
          <a:p>
            <a:pPr eaLnBrk="1" hangingPunct="1"/>
            <a:r>
              <a:rPr lang="en-GB" altLang="en-US" sz="3200"/>
              <a:t>Summary of ‘professional topics’ causing </a:t>
            </a:r>
            <a:br>
              <a:rPr lang="en-GB" altLang="en-US" sz="3200"/>
            </a:br>
            <a:r>
              <a:rPr lang="en-GB" altLang="en-US" sz="3200"/>
              <a:t>most difficulty in recent AKT exams</a:t>
            </a:r>
          </a:p>
        </p:txBody>
      </p:sp>
      <p:sp>
        <p:nvSpPr>
          <p:cNvPr id="26627" name="Rectangle 3">
            <a:extLst>
              <a:ext uri="{FF2B5EF4-FFF2-40B4-BE49-F238E27FC236}">
                <a16:creationId xmlns:a16="http://schemas.microsoft.com/office/drawing/2014/main" id="{1D0B11C6-2FC1-4682-B2CE-C7F5FC692C08}"/>
              </a:ext>
            </a:extLst>
          </p:cNvPr>
          <p:cNvSpPr>
            <a:spLocks noGrp="1" noChangeArrowheads="1"/>
          </p:cNvSpPr>
          <p:nvPr>
            <p:ph type="body" idx="4294967295"/>
          </p:nvPr>
        </p:nvSpPr>
        <p:spPr>
          <a:xfrm>
            <a:off x="228600" y="1219200"/>
            <a:ext cx="8915400" cy="5324535"/>
          </a:xfrm>
        </p:spPr>
        <p:txBody>
          <a:bodyPr/>
          <a:lstStyle/>
          <a:p>
            <a:pPr marL="533400" lvl="1" indent="-514350" eaLnBrk="1" hangingPunct="1">
              <a:lnSpc>
                <a:spcPct val="90000"/>
              </a:lnSpc>
              <a:buFont typeface="Wingdings" panose="05000000000000000000" pitchFamily="2" charset="2"/>
              <a:buNone/>
            </a:pPr>
            <a:r>
              <a:rPr lang="en-GB" altLang="en-US" sz="1600" dirty="0"/>
              <a:t>Some of these topics have been highlighted several times over recent years:</a:t>
            </a:r>
          </a:p>
          <a:p>
            <a:pPr marL="533400" lvl="1" indent="-514350" eaLnBrk="1" hangingPunct="1">
              <a:lnSpc>
                <a:spcPct val="90000"/>
              </a:lnSpc>
              <a:buFont typeface="Wingdings" panose="05000000000000000000" pitchFamily="2" charset="2"/>
              <a:buNone/>
            </a:pPr>
            <a:endParaRPr lang="en-GB" altLang="en-US" sz="800" dirty="0"/>
          </a:p>
          <a:p>
            <a:pPr eaLnBrk="1" hangingPunct="1">
              <a:lnSpc>
                <a:spcPct val="90000"/>
              </a:lnSpc>
              <a:buFontTx/>
              <a:buNone/>
            </a:pPr>
            <a:r>
              <a:rPr lang="en-GB" altLang="en-US" sz="1600" b="1" dirty="0"/>
              <a:t>Consulting in General Practice:</a:t>
            </a:r>
          </a:p>
          <a:p>
            <a:pPr marL="838200" lvl="2" indent="-285750" eaLnBrk="1" hangingPunct="1">
              <a:lnSpc>
                <a:spcPct val="90000"/>
              </a:lnSpc>
              <a:buFontTx/>
              <a:buChar char="•"/>
            </a:pPr>
            <a:r>
              <a:rPr lang="en-GB" altLang="en-US" sz="1600" dirty="0">
                <a:ea typeface="ヒラギノ角ゴ Pro W3" pitchFamily="-1" charset="-128"/>
              </a:rPr>
              <a:t>Communication of risk and use of risk tools</a:t>
            </a:r>
          </a:p>
          <a:p>
            <a:pPr marL="533400" lvl="1" indent="-514350" eaLnBrk="1" hangingPunct="1">
              <a:lnSpc>
                <a:spcPct val="90000"/>
              </a:lnSpc>
              <a:buFont typeface="Wingdings" panose="05000000000000000000" pitchFamily="2" charset="2"/>
              <a:buNone/>
            </a:pPr>
            <a:endParaRPr lang="en-GB" altLang="en-US" sz="800" dirty="0"/>
          </a:p>
          <a:p>
            <a:pPr eaLnBrk="1" hangingPunct="1">
              <a:lnSpc>
                <a:spcPct val="90000"/>
              </a:lnSpc>
              <a:buFontTx/>
              <a:buNone/>
            </a:pPr>
            <a:r>
              <a:rPr lang="en-GB" altLang="en-US" sz="1600" b="1" dirty="0"/>
              <a:t>Evidence-based practice, Research and Sharing Knowledge:</a:t>
            </a:r>
          </a:p>
          <a:p>
            <a:pPr marL="838200" lvl="2" indent="-285750" eaLnBrk="1" hangingPunct="1">
              <a:lnSpc>
                <a:spcPct val="90000"/>
              </a:lnSpc>
              <a:buFontTx/>
              <a:buChar char="•"/>
            </a:pPr>
            <a:r>
              <a:rPr lang="en-GB" altLang="en-US" sz="1600" dirty="0">
                <a:ea typeface="ヒラギノ角ゴ Pro W3" pitchFamily="-1" charset="-128"/>
              </a:rPr>
              <a:t>Basic understanding of concepts and terms in research (e.g. absolute and relative risk)</a:t>
            </a:r>
          </a:p>
          <a:p>
            <a:pPr marL="838200" lvl="2" indent="-285750" eaLnBrk="1" hangingPunct="1">
              <a:lnSpc>
                <a:spcPct val="90000"/>
              </a:lnSpc>
              <a:buFontTx/>
              <a:buChar char="•"/>
            </a:pPr>
            <a:r>
              <a:rPr lang="en-GB" altLang="en-US" sz="1600" dirty="0">
                <a:ea typeface="ヒラギノ角ゴ Pro W3" pitchFamily="-1" charset="-128"/>
              </a:rPr>
              <a:t>Data interpretation (both research and other data sources)</a:t>
            </a:r>
          </a:p>
          <a:p>
            <a:pPr marL="838200" lvl="2" indent="-285750" eaLnBrk="1" hangingPunct="1">
              <a:lnSpc>
                <a:spcPct val="90000"/>
              </a:lnSpc>
              <a:buFontTx/>
              <a:buChar char="•"/>
            </a:pPr>
            <a:r>
              <a:rPr lang="en-GB" altLang="en-US" sz="1600" dirty="0">
                <a:ea typeface="ヒラギノ角ゴ Pro W3" pitchFamily="-1" charset="-128"/>
              </a:rPr>
              <a:t>Research methodology</a:t>
            </a:r>
          </a:p>
          <a:p>
            <a:pPr eaLnBrk="1" hangingPunct="1">
              <a:lnSpc>
                <a:spcPct val="90000"/>
              </a:lnSpc>
              <a:buFontTx/>
              <a:buNone/>
            </a:pPr>
            <a:endParaRPr lang="en-GB" altLang="en-US" sz="800" b="1" dirty="0"/>
          </a:p>
          <a:p>
            <a:pPr eaLnBrk="1" hangingPunct="1">
              <a:lnSpc>
                <a:spcPct val="90000"/>
              </a:lnSpc>
              <a:buFontTx/>
              <a:buNone/>
            </a:pPr>
            <a:r>
              <a:rPr lang="en-GB" altLang="en-US" sz="1600" b="1" dirty="0"/>
              <a:t>Improving Quality, Safety and Prescribing:</a:t>
            </a:r>
          </a:p>
          <a:p>
            <a:pPr marL="838200" lvl="2" indent="-285750" eaLnBrk="1" hangingPunct="1">
              <a:lnSpc>
                <a:spcPct val="90000"/>
              </a:lnSpc>
              <a:buFontTx/>
              <a:buChar char="•"/>
            </a:pPr>
            <a:r>
              <a:rPr lang="en-GB" altLang="en-US" sz="1600" dirty="0">
                <a:ea typeface="ヒラギノ角ゴ Pro W3" pitchFamily="-1" charset="-128"/>
              </a:rPr>
              <a:t>Antibiotic indications and resistance</a:t>
            </a:r>
          </a:p>
          <a:p>
            <a:pPr marL="838200" lvl="2" indent="-285750" eaLnBrk="1" hangingPunct="1">
              <a:lnSpc>
                <a:spcPct val="90000"/>
              </a:lnSpc>
              <a:buFontTx/>
              <a:buChar char="•"/>
            </a:pPr>
            <a:r>
              <a:rPr lang="en-GB" altLang="en-US" sz="1600" dirty="0">
                <a:ea typeface="ヒラギノ角ゴ Pro W3" pitchFamily="-1" charset="-128"/>
              </a:rPr>
              <a:t>Drugs: monitoring; adverse reactions; interactions; (dose calculations)*; end-of-life care</a:t>
            </a:r>
          </a:p>
          <a:p>
            <a:pPr marL="838200" lvl="2" indent="-285750" eaLnBrk="1" hangingPunct="1">
              <a:lnSpc>
                <a:spcPct val="90000"/>
              </a:lnSpc>
              <a:buFontTx/>
              <a:buChar char="•"/>
            </a:pPr>
            <a:r>
              <a:rPr lang="en-GB" altLang="en-US" sz="1600" dirty="0">
                <a:ea typeface="ヒラギノ角ゴ Pro W3" pitchFamily="-1" charset="-128"/>
              </a:rPr>
              <a:t>Safe prescribing and medicines management (including MHRA alerts)</a:t>
            </a:r>
          </a:p>
          <a:p>
            <a:pPr eaLnBrk="1" hangingPunct="1">
              <a:lnSpc>
                <a:spcPct val="90000"/>
              </a:lnSpc>
              <a:buFontTx/>
              <a:buNone/>
            </a:pPr>
            <a:endParaRPr lang="en-GB" altLang="en-US" sz="800" b="1" dirty="0"/>
          </a:p>
          <a:p>
            <a:pPr eaLnBrk="1" hangingPunct="1">
              <a:lnSpc>
                <a:spcPct val="90000"/>
              </a:lnSpc>
              <a:buFontTx/>
              <a:buNone/>
            </a:pPr>
            <a:r>
              <a:rPr lang="en-GB" altLang="en-US" sz="1600" b="1" dirty="0"/>
              <a:t>Leadership and management:</a:t>
            </a:r>
          </a:p>
          <a:p>
            <a:pPr marL="838200" lvl="2" indent="-285750" eaLnBrk="1" hangingPunct="1">
              <a:lnSpc>
                <a:spcPct val="90000"/>
              </a:lnSpc>
              <a:buFontTx/>
              <a:buChar char="•"/>
            </a:pPr>
            <a:r>
              <a:rPr lang="en-GB" altLang="en-US" sz="1600" dirty="0">
                <a:ea typeface="ヒラギノ角ゴ Pro W3" pitchFamily="-1" charset="-128"/>
              </a:rPr>
              <a:t>Confidentiality* and privacy (including social media and digital technologies)</a:t>
            </a:r>
          </a:p>
          <a:p>
            <a:pPr marL="838200" lvl="2" indent="-285750" eaLnBrk="1" hangingPunct="1">
              <a:lnSpc>
                <a:spcPct val="90000"/>
              </a:lnSpc>
              <a:buFontTx/>
              <a:buChar char="•"/>
            </a:pPr>
            <a:r>
              <a:rPr lang="en-GB" altLang="en-US" sz="1600" dirty="0">
                <a:ea typeface="ヒラギノ角ゴ Pro W3" pitchFamily="-1" charset="-128"/>
              </a:rPr>
              <a:t>Death certification and notifications to Coroner/ Procurator fiscal</a:t>
            </a:r>
          </a:p>
          <a:p>
            <a:pPr marL="838200" lvl="2" indent="-285750" eaLnBrk="1" hangingPunct="1">
              <a:lnSpc>
                <a:spcPct val="90000"/>
              </a:lnSpc>
              <a:buFontTx/>
              <a:buChar char="•"/>
            </a:pPr>
            <a:r>
              <a:rPr lang="en-GB" altLang="en-US" sz="1600" dirty="0">
                <a:ea typeface="ヒラギノ角ゴ Pro W3" pitchFamily="-1" charset="-128"/>
              </a:rPr>
              <a:t>Staff health, and health and safety in the workplace</a:t>
            </a:r>
          </a:p>
          <a:p>
            <a:pPr marL="19050" lvl="1" indent="0" eaLnBrk="1" hangingPunct="1">
              <a:lnSpc>
                <a:spcPct val="90000"/>
              </a:lnSpc>
              <a:buNone/>
            </a:pPr>
            <a:r>
              <a:rPr lang="en-GB" altLang="en-US" sz="1600" dirty="0">
                <a:ea typeface="ヒラギノ角ゴ Pro W3" pitchFamily="-1" charset="-128"/>
              </a:rPr>
              <a:t>* </a:t>
            </a:r>
            <a:r>
              <a:rPr lang="en-GB" altLang="en-US" sz="1600" i="1" dirty="0">
                <a:ea typeface="ヒラギノ角ゴ Pro W3" pitchFamily="-1" charset="-128"/>
              </a:rPr>
              <a:t>Recently improved (AKT 46 and/or 47)</a:t>
            </a:r>
            <a:endParaRPr lang="en-GB" altLang="en-US" sz="1600" i="1" dirty="0"/>
          </a:p>
          <a:p>
            <a:pPr marL="838200" lvl="2" indent="-285750" eaLnBrk="1" hangingPunct="1">
              <a:lnSpc>
                <a:spcPct val="90000"/>
              </a:lnSpc>
              <a:buFontTx/>
              <a:buChar char="•"/>
            </a:pPr>
            <a:endParaRPr lang="en-GB" altLang="en-US" sz="1600" dirty="0">
              <a:ea typeface="ヒラギノ角ゴ Pro W3" pitchFamily="-1" charset="-128"/>
            </a:endParaRPr>
          </a:p>
          <a:p>
            <a:pPr eaLnBrk="1" hangingPunct="1">
              <a:lnSpc>
                <a:spcPct val="90000"/>
              </a:lnSpc>
              <a:buFontTx/>
              <a:buNone/>
            </a:pPr>
            <a:endParaRPr lang="en-GB" altLang="en-US" sz="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D5FA8209-5FA6-4305-9271-C2FD3C92F846}"/>
              </a:ext>
            </a:extLst>
          </p:cNvPr>
          <p:cNvSpPr>
            <a:spLocks noGrp="1" noChangeArrowheads="1"/>
          </p:cNvSpPr>
          <p:nvPr>
            <p:ph type="title" idx="4294967295"/>
          </p:nvPr>
        </p:nvSpPr>
        <p:spPr/>
        <p:txBody>
          <a:bodyPr lIns="91440" tIns="45720" rIns="91440" bIns="45720"/>
          <a:lstStyle/>
          <a:p>
            <a:pPr eaLnBrk="1" hangingPunct="1"/>
            <a:r>
              <a:rPr lang="en-GB" altLang="en-US" sz="3200"/>
              <a:t>Summary of other topics causing most difficulty in recent AKT exams</a:t>
            </a:r>
          </a:p>
        </p:txBody>
      </p:sp>
      <p:sp>
        <p:nvSpPr>
          <p:cNvPr id="28675" name="Rectangle 3">
            <a:extLst>
              <a:ext uri="{FF2B5EF4-FFF2-40B4-BE49-F238E27FC236}">
                <a16:creationId xmlns:a16="http://schemas.microsoft.com/office/drawing/2014/main" id="{5E579EC5-077D-43EA-B613-4BA8C355D69E}"/>
              </a:ext>
            </a:extLst>
          </p:cNvPr>
          <p:cNvSpPr>
            <a:spLocks noGrp="1" noChangeArrowheads="1"/>
          </p:cNvSpPr>
          <p:nvPr>
            <p:ph type="body" idx="4294967295"/>
          </p:nvPr>
        </p:nvSpPr>
        <p:spPr>
          <a:xfrm>
            <a:off x="304800" y="1219200"/>
            <a:ext cx="8839200" cy="5004447"/>
          </a:xfrm>
        </p:spPr>
        <p:txBody>
          <a:bodyPr/>
          <a:lstStyle/>
          <a:p>
            <a:pPr marL="533400" lvl="1" indent="-514350" eaLnBrk="1" hangingPunct="1">
              <a:lnSpc>
                <a:spcPct val="90000"/>
              </a:lnSpc>
              <a:buFont typeface="Wingdings" panose="05000000000000000000" pitchFamily="2" charset="2"/>
              <a:buNone/>
            </a:pPr>
            <a:r>
              <a:rPr lang="en-GB" altLang="en-US" sz="1600" b="1" dirty="0"/>
              <a:t>Life stages topics:</a:t>
            </a:r>
          </a:p>
          <a:p>
            <a:pPr marL="1066800" lvl="2" indent="-514350" eaLnBrk="1" hangingPunct="1">
              <a:lnSpc>
                <a:spcPct val="90000"/>
              </a:lnSpc>
              <a:buFontTx/>
              <a:buChar char="•"/>
            </a:pPr>
            <a:r>
              <a:rPr lang="en-GB" altLang="en-US" sz="1600" dirty="0">
                <a:ea typeface="ヒラギノ角ゴ Pro W3" pitchFamily="-1" charset="-128"/>
              </a:rPr>
              <a:t>Children and Young People including consent and capacity; developmental assessment and screening; safeguarding and non-accidental injury</a:t>
            </a:r>
          </a:p>
          <a:p>
            <a:pPr marL="1066800" lvl="2" indent="-514350" eaLnBrk="1" hangingPunct="1">
              <a:lnSpc>
                <a:spcPct val="90000"/>
              </a:lnSpc>
              <a:buFontTx/>
              <a:buChar char="•"/>
            </a:pPr>
            <a:r>
              <a:rPr lang="en-GB" altLang="en-US" sz="1600" dirty="0">
                <a:ea typeface="ヒラギノ角ゴ Pro W3" pitchFamily="-1" charset="-128"/>
              </a:rPr>
              <a:t>People at the End-of-Life including ethics, pain management, and mental capacity</a:t>
            </a:r>
          </a:p>
          <a:p>
            <a:pPr eaLnBrk="1" hangingPunct="1">
              <a:lnSpc>
                <a:spcPct val="90000"/>
              </a:lnSpc>
              <a:buFontTx/>
              <a:buNone/>
            </a:pPr>
            <a:endParaRPr lang="en-GB" altLang="en-US" sz="800" dirty="0"/>
          </a:p>
          <a:p>
            <a:pPr eaLnBrk="1" hangingPunct="1">
              <a:lnSpc>
                <a:spcPct val="90000"/>
              </a:lnSpc>
              <a:buFontTx/>
              <a:buNone/>
            </a:pPr>
            <a:r>
              <a:rPr lang="en-GB" altLang="en-US" sz="1600" b="1" dirty="0"/>
              <a:t>Clinical topics:</a:t>
            </a:r>
          </a:p>
          <a:p>
            <a:pPr marL="1066800" lvl="2" indent="-514350" eaLnBrk="1" hangingPunct="1">
              <a:lnSpc>
                <a:spcPct val="90000"/>
              </a:lnSpc>
              <a:buFontTx/>
              <a:buChar char="•"/>
            </a:pPr>
            <a:r>
              <a:rPr lang="en-GB" altLang="en-US" sz="1600" dirty="0">
                <a:ea typeface="ヒラギノ角ゴ Pro W3" pitchFamily="-1" charset="-128"/>
              </a:rPr>
              <a:t>Cardiovascular health including: ECG interpretation; reducing risk</a:t>
            </a:r>
          </a:p>
          <a:p>
            <a:pPr marL="1066800" lvl="2" indent="-514350" eaLnBrk="1" hangingPunct="1">
              <a:lnSpc>
                <a:spcPct val="90000"/>
              </a:lnSpc>
              <a:buFontTx/>
              <a:buChar char="•"/>
            </a:pPr>
            <a:r>
              <a:rPr lang="en-GB" altLang="en-US" sz="1600" dirty="0">
                <a:ea typeface="ヒラギノ角ゴ Pro W3" pitchFamily="-1" charset="-128"/>
              </a:rPr>
              <a:t>Common gynaecological problems incl. timely pregnancy testing</a:t>
            </a:r>
          </a:p>
          <a:p>
            <a:pPr marL="1066800" lvl="2" indent="-514350" eaLnBrk="1" hangingPunct="1">
              <a:lnSpc>
                <a:spcPct val="90000"/>
              </a:lnSpc>
              <a:buFontTx/>
              <a:buChar char="•"/>
            </a:pPr>
            <a:r>
              <a:rPr lang="en-GB" altLang="en-US" sz="1600" dirty="0">
                <a:ea typeface="ヒラギノ角ゴ Pro W3" pitchFamily="-1" charset="-128"/>
              </a:rPr>
              <a:t>Contraception (incl. use with teratogenic drugs) and HRT</a:t>
            </a:r>
          </a:p>
          <a:p>
            <a:pPr marL="1066800" lvl="2" indent="-514350" eaLnBrk="1" hangingPunct="1">
              <a:lnSpc>
                <a:spcPct val="90000"/>
              </a:lnSpc>
              <a:buFontTx/>
              <a:buChar char="•"/>
            </a:pPr>
            <a:r>
              <a:rPr lang="en-GB" altLang="en-US" sz="1600" dirty="0">
                <a:ea typeface="ヒラギノ角ゴ Pro W3" pitchFamily="-1" charset="-128"/>
              </a:rPr>
              <a:t>Diagnosis of common oral conditions</a:t>
            </a:r>
          </a:p>
          <a:p>
            <a:pPr marL="1066800" lvl="2" indent="-514350" eaLnBrk="1" hangingPunct="1">
              <a:lnSpc>
                <a:spcPct val="90000"/>
              </a:lnSpc>
              <a:buFontTx/>
              <a:buChar char="•"/>
            </a:pPr>
            <a:r>
              <a:rPr lang="en-GB" altLang="en-US" sz="1600" dirty="0">
                <a:ea typeface="ヒラギノ角ゴ Pro W3" pitchFamily="-1" charset="-128"/>
              </a:rPr>
              <a:t>Different presentations of multi-system disease</a:t>
            </a:r>
          </a:p>
          <a:p>
            <a:pPr marL="1066800" lvl="2" indent="-514350" eaLnBrk="1" hangingPunct="1">
              <a:lnSpc>
                <a:spcPct val="90000"/>
              </a:lnSpc>
              <a:buFontTx/>
              <a:buChar char="•"/>
            </a:pPr>
            <a:r>
              <a:rPr lang="en-GB" altLang="en-US" sz="1600" dirty="0">
                <a:ea typeface="ヒラギノ角ゴ Pro W3" pitchFamily="-1" charset="-128"/>
              </a:rPr>
              <a:t>Eye and eyelid problems</a:t>
            </a:r>
          </a:p>
          <a:p>
            <a:pPr marL="1066800" lvl="2" indent="-514350" eaLnBrk="1" hangingPunct="1">
              <a:lnSpc>
                <a:spcPct val="90000"/>
              </a:lnSpc>
              <a:buFontTx/>
              <a:buChar char="•"/>
            </a:pPr>
            <a:r>
              <a:rPr lang="en-GB" altLang="en-US" sz="1600" dirty="0">
                <a:ea typeface="ヒラギノ角ゴ Pro W3" pitchFamily="-1" charset="-128"/>
              </a:rPr>
              <a:t>Mental health – presentations with physical symptoms; substance abuse</a:t>
            </a:r>
          </a:p>
          <a:p>
            <a:pPr marL="1066800" lvl="2" indent="-514350" eaLnBrk="1" hangingPunct="1">
              <a:lnSpc>
                <a:spcPct val="90000"/>
              </a:lnSpc>
              <a:buFontTx/>
              <a:buChar char="•"/>
            </a:pPr>
            <a:r>
              <a:rPr lang="en-GB" sz="1600" dirty="0"/>
              <a:t>Neurological diagnosis, red flags, and interpretation of examination findings </a:t>
            </a:r>
            <a:endParaRPr lang="en-GB" altLang="en-US" sz="1600" dirty="0">
              <a:ea typeface="ヒラギノ角ゴ Pro W3" pitchFamily="-1" charset="-128"/>
            </a:endParaRPr>
          </a:p>
          <a:p>
            <a:pPr marL="1066800" lvl="2" indent="-514350" eaLnBrk="1" hangingPunct="1">
              <a:lnSpc>
                <a:spcPct val="90000"/>
              </a:lnSpc>
              <a:buFontTx/>
              <a:buChar char="•"/>
            </a:pPr>
            <a:r>
              <a:rPr lang="en-GB" altLang="en-US" sz="1600" dirty="0">
                <a:ea typeface="ヒラギノ角ゴ Pro W3" pitchFamily="-1" charset="-128"/>
              </a:rPr>
              <a:t>Normal findings, minor illness, and infections in childhood </a:t>
            </a:r>
          </a:p>
          <a:p>
            <a:pPr marL="1066800" lvl="2" indent="-514350" eaLnBrk="1" hangingPunct="1">
              <a:lnSpc>
                <a:spcPct val="90000"/>
              </a:lnSpc>
              <a:buFontTx/>
              <a:buChar char="•"/>
            </a:pPr>
            <a:r>
              <a:rPr lang="en-GB" altLang="en-US" sz="1600" dirty="0">
                <a:ea typeface="ヒラギノ角ゴ Pro W3" pitchFamily="-1" charset="-128"/>
              </a:rPr>
              <a:t>Respiratory medicine: asthma, COPD and rarer diagnoses; interpreting spirometry</a:t>
            </a:r>
          </a:p>
          <a:p>
            <a:pPr marL="1066800" lvl="2" indent="-514350" eaLnBrk="1" hangingPunct="1">
              <a:lnSpc>
                <a:spcPct val="90000"/>
              </a:lnSpc>
              <a:buFontTx/>
              <a:buChar char="•"/>
            </a:pPr>
            <a:r>
              <a:rPr lang="en-GB" altLang="en-US" sz="1600" dirty="0">
                <a:ea typeface="ヒラギノ角ゴ Pro W3" pitchFamily="-1" charset="-128"/>
              </a:rPr>
              <a:t>Suspected cancer: diagnosis &amp; investigation (including less common presentations)  </a:t>
            </a:r>
          </a:p>
          <a:p>
            <a:pPr marL="1066800" lvl="2" indent="-514350" eaLnBrk="1" hangingPunct="1">
              <a:lnSpc>
                <a:spcPct val="90000"/>
              </a:lnSpc>
              <a:buFontTx/>
              <a:buChar char="•"/>
            </a:pPr>
            <a:r>
              <a:rPr lang="en-GB" altLang="en-US" sz="1600" dirty="0">
                <a:ea typeface="ヒラギノ角ゴ Pro W3" pitchFamily="-1" charset="-128"/>
              </a:rPr>
              <a:t>Timely but appropriate referral (including emergencies and when to do nothing)</a:t>
            </a:r>
          </a:p>
          <a:p>
            <a:pPr marL="1066800" lvl="2" indent="-514350" eaLnBrk="1" hangingPunct="1">
              <a:lnSpc>
                <a:spcPct val="90000"/>
              </a:lnSpc>
              <a:buFontTx/>
              <a:buChar char="•"/>
            </a:pPr>
            <a:r>
              <a:rPr lang="en-GB" altLang="en-US" sz="1600" dirty="0">
                <a:ea typeface="ヒラギノ角ゴ Pro W3" pitchFamily="-1" charset="-128"/>
              </a:rPr>
              <a:t>Prescribing in diabetes, including insulin</a:t>
            </a:r>
          </a:p>
        </p:txBody>
      </p:sp>
      <p:sp>
        <p:nvSpPr>
          <p:cNvPr id="28676" name="TextBox 3">
            <a:extLst>
              <a:ext uri="{FF2B5EF4-FFF2-40B4-BE49-F238E27FC236}">
                <a16:creationId xmlns:a16="http://schemas.microsoft.com/office/drawing/2014/main" id="{65DE58CB-F348-4133-8F4F-9BD6B0B08742}"/>
              </a:ext>
            </a:extLst>
          </p:cNvPr>
          <p:cNvSpPr txBox="1">
            <a:spLocks noChangeArrowheads="1"/>
          </p:cNvSpPr>
          <p:nvPr/>
        </p:nvSpPr>
        <p:spPr bwMode="auto">
          <a:xfrm>
            <a:off x="1547664" y="6381328"/>
            <a:ext cx="546963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r>
              <a:rPr lang="en-GB" altLang="en-US" sz="1600" b="1" dirty="0">
                <a:solidFill>
                  <a:schemeClr val="bg1"/>
                </a:solidFill>
              </a:rPr>
              <a:t>A </a:t>
            </a:r>
            <a:r>
              <a:rPr lang="en-GB" altLang="en-US" sz="1600" b="1" dirty="0">
                <a:solidFill>
                  <a:srgbClr val="FF0000"/>
                </a:solidFill>
                <a:hlinkClick r:id="rId3"/>
              </a:rPr>
              <a:t>Five-year summary</a:t>
            </a:r>
            <a:r>
              <a:rPr lang="en-GB" altLang="en-US" sz="1600" b="1" dirty="0">
                <a:solidFill>
                  <a:schemeClr val="bg1"/>
                </a:solidFill>
              </a:rPr>
              <a:t> is also available on the AKT website</a:t>
            </a:r>
            <a:endParaRPr lang="en-US" altLang="en-US" sz="1600" b="1" dirty="0">
              <a:solidFill>
                <a:schemeClr val="bg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33006EBF-C588-4C7B-B146-79484A3B7AD6}"/>
              </a:ext>
            </a:extLst>
          </p:cNvPr>
          <p:cNvSpPr>
            <a:spLocks noGrp="1" noChangeArrowheads="1"/>
          </p:cNvSpPr>
          <p:nvPr>
            <p:ph type="title" idx="4294967295"/>
          </p:nvPr>
        </p:nvSpPr>
        <p:spPr/>
        <p:txBody>
          <a:bodyPr lIns="91440" tIns="45720" rIns="91440" bIns="45720"/>
          <a:lstStyle/>
          <a:p>
            <a:pPr eaLnBrk="1" hangingPunct="1"/>
            <a:r>
              <a:rPr lang="en-GB" altLang="en-US"/>
              <a:t>Question writing (1)</a:t>
            </a:r>
          </a:p>
        </p:txBody>
      </p:sp>
      <p:sp>
        <p:nvSpPr>
          <p:cNvPr id="328707" name="Rectangle 3">
            <a:extLst>
              <a:ext uri="{FF2B5EF4-FFF2-40B4-BE49-F238E27FC236}">
                <a16:creationId xmlns:a16="http://schemas.microsoft.com/office/drawing/2014/main" id="{CE3CBBDD-8DF9-4846-9A44-1A03F1CDA499}"/>
              </a:ext>
            </a:extLst>
          </p:cNvPr>
          <p:cNvSpPr>
            <a:spLocks noGrp="1" noChangeArrowheads="1"/>
          </p:cNvSpPr>
          <p:nvPr>
            <p:ph type="body" idx="4294967295"/>
          </p:nvPr>
        </p:nvSpPr>
        <p:spPr>
          <a:xfrm>
            <a:off x="457200" y="2209800"/>
            <a:ext cx="8229600" cy="3194050"/>
          </a:xfrm>
        </p:spPr>
        <p:txBody>
          <a:bodyPr/>
          <a:lstStyle/>
          <a:p>
            <a:pPr eaLnBrk="1" hangingPunct="1">
              <a:lnSpc>
                <a:spcPct val="90000"/>
              </a:lnSpc>
              <a:defRPr/>
            </a:pPr>
            <a:r>
              <a:rPr lang="en-GB" altLang="en-US" sz="2800">
                <a:ea typeface="MS PGothic" charset="-128"/>
              </a:rPr>
              <a:t>Topical</a:t>
            </a:r>
          </a:p>
          <a:p>
            <a:pPr eaLnBrk="1" hangingPunct="1">
              <a:lnSpc>
                <a:spcPct val="90000"/>
              </a:lnSpc>
              <a:defRPr/>
            </a:pPr>
            <a:endParaRPr lang="en-GB" altLang="en-US" sz="2800">
              <a:ea typeface="MS PGothic" charset="-128"/>
            </a:endParaRPr>
          </a:p>
          <a:p>
            <a:pPr eaLnBrk="1" hangingPunct="1">
              <a:lnSpc>
                <a:spcPct val="90000"/>
              </a:lnSpc>
              <a:defRPr/>
            </a:pPr>
            <a:r>
              <a:rPr lang="en-GB" altLang="en-US" sz="2800">
                <a:ea typeface="MS PGothic" charset="-128"/>
              </a:rPr>
              <a:t>Practice issues</a:t>
            </a:r>
          </a:p>
          <a:p>
            <a:pPr eaLnBrk="1" hangingPunct="1">
              <a:lnSpc>
                <a:spcPct val="90000"/>
              </a:lnSpc>
              <a:defRPr/>
            </a:pPr>
            <a:endParaRPr lang="en-GB" altLang="en-US" sz="2800">
              <a:ea typeface="MS PGothic" charset="-128"/>
            </a:endParaRPr>
          </a:p>
          <a:p>
            <a:pPr eaLnBrk="1" hangingPunct="1">
              <a:lnSpc>
                <a:spcPct val="90000"/>
              </a:lnSpc>
              <a:defRPr/>
            </a:pPr>
            <a:r>
              <a:rPr lang="en-GB" altLang="en-US" sz="2800">
                <a:ea typeface="MS PGothic" charset="-128"/>
              </a:rPr>
              <a:t>Scenarios derived from clinical work</a:t>
            </a:r>
          </a:p>
          <a:p>
            <a:pPr eaLnBrk="1" hangingPunct="1">
              <a:lnSpc>
                <a:spcPct val="90000"/>
              </a:lnSpc>
              <a:buFontTx/>
              <a:buNone/>
              <a:defRPr/>
            </a:pPr>
            <a:endParaRPr lang="en-GB" altLang="en-US" sz="2400">
              <a:effectLst>
                <a:outerShdw blurRad="38100" dist="38100" dir="2700000" algn="tl">
                  <a:srgbClr val="C0C0C0"/>
                </a:outerShdw>
              </a:effectLst>
              <a:ea typeface="MS PGothic" charset="-128"/>
            </a:endParaRPr>
          </a:p>
          <a:p>
            <a:pPr eaLnBrk="1" hangingPunct="1">
              <a:lnSpc>
                <a:spcPct val="90000"/>
              </a:lnSpc>
              <a:buFontTx/>
              <a:buNone/>
              <a:defRPr/>
            </a:pPr>
            <a:endParaRPr lang="en-GB" altLang="en-US" sz="2400">
              <a:effectLst>
                <a:outerShdw blurRad="38100" dist="38100" dir="2700000" algn="tl">
                  <a:srgbClr val="C0C0C0"/>
                </a:outerShdw>
              </a:effectLst>
              <a:ea typeface="MS PGothic" charset="-128"/>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76AEE405-31AD-46FD-A4A4-1E94B450CB39}"/>
              </a:ext>
            </a:extLst>
          </p:cNvPr>
          <p:cNvSpPr>
            <a:spLocks noGrp="1" noChangeArrowheads="1"/>
          </p:cNvSpPr>
          <p:nvPr>
            <p:ph type="title" idx="4294967295"/>
          </p:nvPr>
        </p:nvSpPr>
        <p:spPr/>
        <p:txBody>
          <a:bodyPr lIns="91440" tIns="45720" rIns="91440" bIns="45720"/>
          <a:lstStyle/>
          <a:p>
            <a:pPr eaLnBrk="1" hangingPunct="1"/>
            <a:r>
              <a:rPr lang="en-GB" altLang="en-US"/>
              <a:t>Question writing (2)</a:t>
            </a:r>
          </a:p>
        </p:txBody>
      </p:sp>
      <p:sp>
        <p:nvSpPr>
          <p:cNvPr id="328707" name="Rectangle 3">
            <a:extLst>
              <a:ext uri="{FF2B5EF4-FFF2-40B4-BE49-F238E27FC236}">
                <a16:creationId xmlns:a16="http://schemas.microsoft.com/office/drawing/2014/main" id="{793778A1-A96F-48B6-8DF5-90EECC498D5C}"/>
              </a:ext>
            </a:extLst>
          </p:cNvPr>
          <p:cNvSpPr>
            <a:spLocks noGrp="1" noChangeArrowheads="1"/>
          </p:cNvSpPr>
          <p:nvPr>
            <p:ph type="body" idx="4294967295"/>
          </p:nvPr>
        </p:nvSpPr>
        <p:spPr>
          <a:xfrm>
            <a:off x="533400" y="1371600"/>
            <a:ext cx="8229600" cy="4597400"/>
          </a:xfrm>
        </p:spPr>
        <p:txBody>
          <a:bodyPr/>
          <a:lstStyle/>
          <a:p>
            <a:pPr eaLnBrk="1" hangingPunct="1">
              <a:lnSpc>
                <a:spcPct val="90000"/>
              </a:lnSpc>
              <a:defRPr/>
            </a:pPr>
            <a:r>
              <a:rPr lang="en-GB" altLang="en-US" sz="2800">
                <a:ea typeface="MS PGothic" charset="-128"/>
              </a:rPr>
              <a:t>All questions are referenced and the draft questions are then carefully scrutinised by a panel of experienced question writers</a:t>
            </a:r>
          </a:p>
          <a:p>
            <a:pPr eaLnBrk="1" hangingPunct="1">
              <a:lnSpc>
                <a:spcPct val="90000"/>
              </a:lnSpc>
              <a:defRPr/>
            </a:pPr>
            <a:endParaRPr lang="en-GB" altLang="en-US" sz="2800">
              <a:ea typeface="MS PGothic" charset="-128"/>
            </a:endParaRPr>
          </a:p>
          <a:p>
            <a:pPr eaLnBrk="1" hangingPunct="1">
              <a:lnSpc>
                <a:spcPct val="90000"/>
              </a:lnSpc>
              <a:defRPr/>
            </a:pPr>
            <a:r>
              <a:rPr lang="en-GB" altLang="en-US" sz="2800">
                <a:ea typeface="MS PGothic" charset="-128"/>
              </a:rPr>
              <a:t>Care is taken to consider any conflict between national guidance and regulations across the four devolved nations</a:t>
            </a:r>
          </a:p>
          <a:p>
            <a:pPr eaLnBrk="1" hangingPunct="1">
              <a:lnSpc>
                <a:spcPct val="90000"/>
              </a:lnSpc>
              <a:buFontTx/>
              <a:buNone/>
              <a:defRPr/>
            </a:pPr>
            <a:endParaRPr lang="en-GB" altLang="en-US" sz="2800">
              <a:ea typeface="MS PGothic" charset="-128"/>
            </a:endParaRPr>
          </a:p>
          <a:p>
            <a:pPr eaLnBrk="1" hangingPunct="1">
              <a:lnSpc>
                <a:spcPct val="90000"/>
              </a:lnSpc>
              <a:defRPr/>
            </a:pPr>
            <a:r>
              <a:rPr lang="en-GB" altLang="en-US" sz="2800">
                <a:ea typeface="MS PGothic" charset="-128"/>
              </a:rPr>
              <a:t>Remember that all question writers are working GPs</a:t>
            </a:r>
          </a:p>
          <a:p>
            <a:pPr eaLnBrk="1" hangingPunct="1">
              <a:lnSpc>
                <a:spcPct val="90000"/>
              </a:lnSpc>
              <a:buFontTx/>
              <a:buNone/>
              <a:defRPr/>
            </a:pPr>
            <a:endParaRPr lang="en-GB" altLang="en-US" sz="2400">
              <a:effectLst>
                <a:outerShdw blurRad="38100" dist="38100" dir="2700000" algn="tl">
                  <a:srgbClr val="C0C0C0"/>
                </a:outerShdw>
              </a:effectLst>
              <a:ea typeface="MS PGothic" charset="-128"/>
            </a:endParaRPr>
          </a:p>
          <a:p>
            <a:pPr eaLnBrk="1" hangingPunct="1">
              <a:lnSpc>
                <a:spcPct val="90000"/>
              </a:lnSpc>
              <a:buFontTx/>
              <a:buNone/>
              <a:defRPr/>
            </a:pPr>
            <a:endParaRPr lang="en-GB" altLang="en-US" sz="2400">
              <a:effectLst>
                <a:outerShdw blurRad="38100" dist="38100" dir="2700000" algn="tl">
                  <a:srgbClr val="C0C0C0"/>
                </a:outerShdw>
              </a:effectLst>
              <a:ea typeface="MS PGothic" charset="-128"/>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15F3DB59-5B98-425C-8586-49A75505B57B}"/>
              </a:ext>
            </a:extLst>
          </p:cNvPr>
          <p:cNvSpPr>
            <a:spLocks noGrp="1" noChangeArrowheads="1"/>
          </p:cNvSpPr>
          <p:nvPr>
            <p:ph type="title" idx="4294967295"/>
          </p:nvPr>
        </p:nvSpPr>
        <p:spPr/>
        <p:txBody>
          <a:bodyPr lIns="91440" tIns="45720" rIns="91440" bIns="45720"/>
          <a:lstStyle/>
          <a:p>
            <a:pPr eaLnBrk="1" hangingPunct="1"/>
            <a:r>
              <a:rPr lang="en-GB" altLang="en-US" sz="4000"/>
              <a:t>Common Reference Material (1)</a:t>
            </a:r>
          </a:p>
        </p:txBody>
      </p:sp>
      <p:sp>
        <p:nvSpPr>
          <p:cNvPr id="247811" name="Rectangle 3">
            <a:extLst>
              <a:ext uri="{FF2B5EF4-FFF2-40B4-BE49-F238E27FC236}">
                <a16:creationId xmlns:a16="http://schemas.microsoft.com/office/drawing/2014/main" id="{51B727F6-7035-4769-B1F6-AF872A1606AC}"/>
              </a:ext>
            </a:extLst>
          </p:cNvPr>
          <p:cNvSpPr>
            <a:spLocks noGrp="1" noChangeArrowheads="1"/>
          </p:cNvSpPr>
          <p:nvPr>
            <p:ph type="body" idx="4294967295"/>
          </p:nvPr>
        </p:nvSpPr>
        <p:spPr>
          <a:xfrm>
            <a:off x="381000" y="1371600"/>
            <a:ext cx="8763000" cy="3884613"/>
          </a:xfrm>
        </p:spPr>
        <p:txBody>
          <a:bodyPr/>
          <a:lstStyle/>
          <a:p>
            <a:pPr eaLnBrk="1" hangingPunct="1">
              <a:lnSpc>
                <a:spcPct val="80000"/>
              </a:lnSpc>
              <a:buFontTx/>
              <a:buNone/>
              <a:defRPr/>
            </a:pPr>
            <a:endParaRPr lang="en-GB" altLang="en-US" sz="2800">
              <a:effectLst>
                <a:outerShdw blurRad="38100" dist="38100" dir="2700000" algn="tl">
                  <a:srgbClr val="C0C0C0"/>
                </a:outerShdw>
              </a:effectLst>
              <a:ea typeface="MS PGothic" charset="-128"/>
            </a:endParaRPr>
          </a:p>
          <a:p>
            <a:pPr eaLnBrk="1" hangingPunct="1">
              <a:lnSpc>
                <a:spcPct val="80000"/>
              </a:lnSpc>
              <a:defRPr/>
            </a:pPr>
            <a:r>
              <a:rPr lang="en-GB" altLang="en-US" sz="2800">
                <a:ea typeface="MS PGothic" charset="-128"/>
              </a:rPr>
              <a:t>GMC</a:t>
            </a:r>
            <a:r>
              <a:rPr lang="en-GB" altLang="en-US" sz="2800" b="1">
                <a:ea typeface="MS PGothic" charset="-128"/>
              </a:rPr>
              <a:t> </a:t>
            </a:r>
            <a:r>
              <a:rPr lang="en-GB" altLang="en-US" sz="2800">
                <a:ea typeface="MS PGothic" charset="-128"/>
              </a:rPr>
              <a:t>Good Medical Practice</a:t>
            </a:r>
          </a:p>
          <a:p>
            <a:pPr eaLnBrk="1" hangingPunct="1">
              <a:lnSpc>
                <a:spcPct val="80000"/>
              </a:lnSpc>
              <a:defRPr/>
            </a:pPr>
            <a:r>
              <a:rPr lang="en-GB" altLang="en-US" sz="2800">
                <a:ea typeface="MS PGothic" charset="-128"/>
              </a:rPr>
              <a:t>NICE guidelines</a:t>
            </a:r>
          </a:p>
          <a:p>
            <a:pPr eaLnBrk="1" hangingPunct="1">
              <a:lnSpc>
                <a:spcPct val="80000"/>
              </a:lnSpc>
              <a:defRPr/>
            </a:pPr>
            <a:r>
              <a:rPr lang="en-GB" altLang="en-US" sz="2800">
                <a:ea typeface="MS PGothic" charset="-128"/>
              </a:rPr>
              <a:t>SIGN guidelines</a:t>
            </a:r>
          </a:p>
          <a:p>
            <a:pPr eaLnBrk="1" hangingPunct="1">
              <a:lnSpc>
                <a:spcPct val="80000"/>
              </a:lnSpc>
              <a:defRPr/>
            </a:pPr>
            <a:r>
              <a:rPr lang="en-GB" altLang="en-US" sz="2800">
                <a:ea typeface="MS PGothic" charset="-128"/>
              </a:rPr>
              <a:t>CKS (NICE clinical knowledge summaries)</a:t>
            </a:r>
          </a:p>
          <a:p>
            <a:pPr eaLnBrk="1" hangingPunct="1">
              <a:lnSpc>
                <a:spcPct val="80000"/>
              </a:lnSpc>
              <a:defRPr/>
            </a:pPr>
            <a:r>
              <a:rPr lang="en-GB" altLang="en-US" sz="2800">
                <a:ea typeface="MS PGothic" charset="-128"/>
              </a:rPr>
              <a:t>BMJ Review articles &amp; original papers</a:t>
            </a:r>
          </a:p>
          <a:p>
            <a:pPr eaLnBrk="1" hangingPunct="1">
              <a:lnSpc>
                <a:spcPct val="80000"/>
              </a:lnSpc>
              <a:defRPr/>
            </a:pPr>
            <a:r>
              <a:rPr lang="en-GB" altLang="en-US" sz="2800">
                <a:ea typeface="MS PGothic" charset="-128"/>
              </a:rPr>
              <a:t>BJGP</a:t>
            </a:r>
          </a:p>
          <a:p>
            <a:pPr eaLnBrk="1" hangingPunct="1">
              <a:lnSpc>
                <a:spcPct val="80000"/>
              </a:lnSpc>
              <a:defRPr/>
            </a:pPr>
            <a:r>
              <a:rPr lang="en-GB" altLang="en-US" sz="2800">
                <a:ea typeface="MS PGothic" charset="-128"/>
              </a:rPr>
              <a:t>Cochrane</a:t>
            </a:r>
          </a:p>
          <a:p>
            <a:pPr eaLnBrk="1" hangingPunct="1">
              <a:lnSpc>
                <a:spcPct val="80000"/>
              </a:lnSpc>
              <a:defRPr/>
            </a:pPr>
            <a:r>
              <a:rPr lang="en-GB" altLang="en-US" sz="2800">
                <a:ea typeface="MS PGothic" charset="-128"/>
              </a:rPr>
              <a:t>Vaccine update (www.gov.uk) / Green Book </a:t>
            </a:r>
            <a:endParaRPr lang="en-GB" altLang="en-US" sz="2800">
              <a:effectLst>
                <a:outerShdw blurRad="38100" dist="38100" dir="2700000" algn="tl">
                  <a:srgbClr val="C0C0C0"/>
                </a:outerShdw>
              </a:effectLst>
              <a:ea typeface="MS PGothic" charset="-128"/>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91ABDD65-854C-4307-8E3D-A898821D46DE}"/>
              </a:ext>
            </a:extLst>
          </p:cNvPr>
          <p:cNvSpPr>
            <a:spLocks noGrp="1" noChangeArrowheads="1"/>
          </p:cNvSpPr>
          <p:nvPr>
            <p:ph type="title" idx="4294967295"/>
          </p:nvPr>
        </p:nvSpPr>
        <p:spPr/>
        <p:txBody>
          <a:bodyPr lIns="91440" tIns="45720" rIns="91440" bIns="45720"/>
          <a:lstStyle/>
          <a:p>
            <a:pPr eaLnBrk="1" hangingPunct="1"/>
            <a:r>
              <a:rPr lang="en-GB" altLang="en-US" sz="4000"/>
              <a:t>Common Reference Material (2)</a:t>
            </a:r>
          </a:p>
        </p:txBody>
      </p:sp>
      <p:sp>
        <p:nvSpPr>
          <p:cNvPr id="247811" name="Rectangle 3">
            <a:extLst>
              <a:ext uri="{FF2B5EF4-FFF2-40B4-BE49-F238E27FC236}">
                <a16:creationId xmlns:a16="http://schemas.microsoft.com/office/drawing/2014/main" id="{0A18667F-76DE-49C7-9206-4A15FB978EE8}"/>
              </a:ext>
            </a:extLst>
          </p:cNvPr>
          <p:cNvSpPr>
            <a:spLocks noGrp="1" noChangeArrowheads="1"/>
          </p:cNvSpPr>
          <p:nvPr>
            <p:ph type="body" idx="4294967295"/>
          </p:nvPr>
        </p:nvSpPr>
        <p:spPr>
          <a:xfrm>
            <a:off x="169863" y="990600"/>
            <a:ext cx="8763000" cy="4487863"/>
          </a:xfrm>
        </p:spPr>
        <p:txBody>
          <a:bodyPr/>
          <a:lstStyle/>
          <a:p>
            <a:pPr eaLnBrk="1" hangingPunct="1">
              <a:lnSpc>
                <a:spcPct val="80000"/>
              </a:lnSpc>
              <a:buFontTx/>
              <a:buNone/>
              <a:defRPr/>
            </a:pPr>
            <a:endParaRPr lang="en-GB" altLang="en-US" sz="2800" dirty="0">
              <a:effectLst>
                <a:outerShdw blurRad="38100" dist="38100" dir="2700000" algn="tl">
                  <a:srgbClr val="C0C0C0"/>
                </a:outerShdw>
              </a:effectLst>
              <a:ea typeface="MS PGothic" charset="-128"/>
            </a:endParaRPr>
          </a:p>
          <a:p>
            <a:pPr eaLnBrk="1" hangingPunct="1">
              <a:lnSpc>
                <a:spcPct val="80000"/>
              </a:lnSpc>
              <a:defRPr/>
            </a:pPr>
            <a:r>
              <a:rPr lang="en-GB" altLang="en-US" sz="2800" dirty="0">
                <a:ea typeface="MS PGothic" charset="-128"/>
              </a:rPr>
              <a:t>BNF – including the initial ‘generic’ chapters in the print version</a:t>
            </a:r>
          </a:p>
          <a:p>
            <a:pPr eaLnBrk="1" hangingPunct="1">
              <a:lnSpc>
                <a:spcPct val="80000"/>
              </a:lnSpc>
              <a:defRPr/>
            </a:pPr>
            <a:r>
              <a:rPr lang="en-GB" altLang="en-US" sz="2800" dirty="0">
                <a:ea typeface="MS PGothic" charset="-128"/>
              </a:rPr>
              <a:t>A recent review has recently highlighted that </a:t>
            </a:r>
            <a:r>
              <a:rPr lang="en-GB" altLang="en-US" sz="2800" b="1" dirty="0">
                <a:solidFill>
                  <a:srgbClr val="FF0000"/>
                </a:solidFill>
                <a:ea typeface="MS PGothic" charset="-128"/>
              </a:rPr>
              <a:t>up to 27% </a:t>
            </a:r>
            <a:r>
              <a:rPr lang="en-GB" altLang="en-US" sz="2800" dirty="0">
                <a:ea typeface="MS PGothic" charset="-128"/>
              </a:rPr>
              <a:t>of AKT questions require a knowledge of therapeutics </a:t>
            </a:r>
          </a:p>
          <a:p>
            <a:pPr eaLnBrk="1" hangingPunct="1">
              <a:lnSpc>
                <a:spcPct val="80000"/>
              </a:lnSpc>
              <a:defRPr/>
            </a:pPr>
            <a:r>
              <a:rPr lang="en-GB" altLang="en-US" sz="2800" dirty="0">
                <a:ea typeface="MS PGothic" charset="-128"/>
              </a:rPr>
              <a:t>For example, although items might appear to be about a respiratory, cardiovascular or endocrine issue, the management will often involve recommending the correct medication – also requiring an awareness of the potential for interactions and monitoring requirements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5760E5E9-AECD-41AE-A1A5-C6F555629240}"/>
              </a:ext>
            </a:extLst>
          </p:cNvPr>
          <p:cNvSpPr>
            <a:spLocks noGrp="1" noChangeArrowheads="1"/>
          </p:cNvSpPr>
          <p:nvPr>
            <p:ph type="title" idx="4294967295"/>
          </p:nvPr>
        </p:nvSpPr>
        <p:spPr>
          <a:xfrm>
            <a:off x="250825" y="188913"/>
            <a:ext cx="8785225" cy="803275"/>
          </a:xfrm>
        </p:spPr>
        <p:txBody>
          <a:bodyPr lIns="91440" tIns="45720" rIns="91440" bIns="45720"/>
          <a:lstStyle/>
          <a:p>
            <a:pPr eaLnBrk="1" hangingPunct="1">
              <a:lnSpc>
                <a:spcPct val="80000"/>
              </a:lnSpc>
            </a:pPr>
            <a:r>
              <a:rPr lang="en-GB" altLang="en-US" sz="3800"/>
              <a:t>GP Curriculum  </a:t>
            </a:r>
            <a:endParaRPr lang="en-GB" altLang="en-US" sz="3800" i="1"/>
          </a:p>
        </p:txBody>
      </p:sp>
      <p:sp>
        <p:nvSpPr>
          <p:cNvPr id="38915" name="Rectangle 3">
            <a:extLst>
              <a:ext uri="{FF2B5EF4-FFF2-40B4-BE49-F238E27FC236}">
                <a16:creationId xmlns:a16="http://schemas.microsoft.com/office/drawing/2014/main" id="{6445FFE0-894F-4833-B873-6B7B42B0855C}"/>
              </a:ext>
            </a:extLst>
          </p:cNvPr>
          <p:cNvSpPr>
            <a:spLocks noGrp="1" noChangeArrowheads="1"/>
          </p:cNvSpPr>
          <p:nvPr>
            <p:ph type="body" idx="4294967295"/>
          </p:nvPr>
        </p:nvSpPr>
        <p:spPr>
          <a:xfrm>
            <a:off x="107950" y="1341438"/>
            <a:ext cx="8715375" cy="5183187"/>
          </a:xfrm>
        </p:spPr>
        <p:txBody>
          <a:bodyPr/>
          <a:lstStyle/>
          <a:p>
            <a:pPr eaLnBrk="1" hangingPunct="1">
              <a:lnSpc>
                <a:spcPct val="90000"/>
              </a:lnSpc>
              <a:buFontTx/>
              <a:buNone/>
            </a:pPr>
            <a:r>
              <a:rPr lang="en-GB" altLang="en-US" sz="2800" b="1" dirty="0"/>
              <a:t>Where to find </a:t>
            </a:r>
          </a:p>
          <a:p>
            <a:pPr eaLnBrk="1" hangingPunct="1">
              <a:lnSpc>
                <a:spcPct val="90000"/>
              </a:lnSpc>
              <a:spcBef>
                <a:spcPct val="50000"/>
              </a:spcBef>
            </a:pPr>
            <a:r>
              <a:rPr lang="en-GB" altLang="en-US" sz="2000" dirty="0">
                <a:hlinkClick r:id="rId3"/>
              </a:rPr>
              <a:t>https://www.rcgp.org.uk/training-exams/training/gp-curriculum-overview.aspx</a:t>
            </a:r>
            <a:endParaRPr lang="en-GB" altLang="en-US" sz="2000" dirty="0"/>
          </a:p>
          <a:p>
            <a:pPr eaLnBrk="1" hangingPunct="1">
              <a:lnSpc>
                <a:spcPct val="90000"/>
              </a:lnSpc>
              <a:spcBef>
                <a:spcPct val="50000"/>
              </a:spcBef>
              <a:buFontTx/>
              <a:buNone/>
            </a:pPr>
            <a:endParaRPr lang="en-US" altLang="en-US" sz="2000" dirty="0"/>
          </a:p>
          <a:p>
            <a:pPr eaLnBrk="1" hangingPunct="1">
              <a:lnSpc>
                <a:spcPct val="80000"/>
              </a:lnSpc>
              <a:buFontTx/>
              <a:buNone/>
            </a:pPr>
            <a:r>
              <a:rPr lang="en-GB" altLang="en-US" sz="2800" b="1" dirty="0"/>
              <a:t>How the AKT links to the curriculum</a:t>
            </a:r>
          </a:p>
          <a:p>
            <a:pPr eaLnBrk="1" hangingPunct="1">
              <a:lnSpc>
                <a:spcPct val="90000"/>
              </a:lnSpc>
            </a:pPr>
            <a:endParaRPr lang="en-GB" altLang="en-US" sz="2800" dirty="0"/>
          </a:p>
          <a:p>
            <a:pPr eaLnBrk="1" hangingPunct="1">
              <a:lnSpc>
                <a:spcPct val="80000"/>
              </a:lnSpc>
            </a:pPr>
            <a:r>
              <a:rPr lang="en-GB" altLang="en-US" sz="2400" dirty="0"/>
              <a:t>Questions in the AKT sample across the breadth of the curriculum</a:t>
            </a:r>
          </a:p>
          <a:p>
            <a:pPr eaLnBrk="1" hangingPunct="1">
              <a:lnSpc>
                <a:spcPct val="80000"/>
              </a:lnSpc>
            </a:pPr>
            <a:r>
              <a:rPr lang="en-GB" altLang="en-US" sz="2400" dirty="0"/>
              <a:t>The previous ‘AKT Content Guide’ has been subsumed within the GP Curriculum and details can be found in the Knowledge and Skills subsections of each Topic Guide </a:t>
            </a:r>
          </a:p>
          <a:p>
            <a:pPr eaLnBrk="1" hangingPunct="1">
              <a:lnSpc>
                <a:spcPct val="90000"/>
              </a:lnSpc>
              <a:spcBef>
                <a:spcPct val="50000"/>
              </a:spcBef>
            </a:pPr>
            <a:endParaRPr lang="en-GB" altLang="en-US" sz="2400" dirty="0"/>
          </a:p>
          <a:p>
            <a:pPr eaLnBrk="1" hangingPunct="1">
              <a:lnSpc>
                <a:spcPct val="90000"/>
              </a:lnSpc>
              <a:spcBef>
                <a:spcPct val="50000"/>
              </a:spcBef>
              <a:buFontTx/>
              <a:buNone/>
            </a:pPr>
            <a:endParaRPr lang="en-GB" altLang="en-US" sz="2400" b="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F222016A-0958-47A7-968F-F8AC45970054}"/>
              </a:ext>
            </a:extLst>
          </p:cNvPr>
          <p:cNvSpPr>
            <a:spLocks noGrp="1" noChangeArrowheads="1"/>
          </p:cNvSpPr>
          <p:nvPr>
            <p:ph type="title" idx="4294967295"/>
          </p:nvPr>
        </p:nvSpPr>
        <p:spPr>
          <a:xfrm>
            <a:off x="465138" y="369888"/>
            <a:ext cx="8245475" cy="466725"/>
          </a:xfrm>
        </p:spPr>
        <p:txBody>
          <a:bodyPr lIns="91440" tIns="45720" rIns="91440" bIns="45720"/>
          <a:lstStyle/>
          <a:p>
            <a:pPr eaLnBrk="1" hangingPunct="1">
              <a:lnSpc>
                <a:spcPct val="80000"/>
              </a:lnSpc>
            </a:pPr>
            <a:r>
              <a:rPr lang="en-GB" altLang="en-US"/>
              <a:t>GP Curriculum </a:t>
            </a:r>
          </a:p>
        </p:txBody>
      </p:sp>
      <p:sp>
        <p:nvSpPr>
          <p:cNvPr id="160771" name="Rectangle 3">
            <a:extLst>
              <a:ext uri="{FF2B5EF4-FFF2-40B4-BE49-F238E27FC236}">
                <a16:creationId xmlns:a16="http://schemas.microsoft.com/office/drawing/2014/main" id="{A71781E8-2053-486E-A4D6-EBC9005FDE7A}"/>
              </a:ext>
            </a:extLst>
          </p:cNvPr>
          <p:cNvSpPr>
            <a:spLocks noGrp="1" noChangeArrowheads="1"/>
          </p:cNvSpPr>
          <p:nvPr>
            <p:ph type="body" idx="4294967295"/>
          </p:nvPr>
        </p:nvSpPr>
        <p:spPr>
          <a:xfrm>
            <a:off x="342900" y="1341438"/>
            <a:ext cx="8364538" cy="4819650"/>
          </a:xfrm>
        </p:spPr>
        <p:txBody>
          <a:bodyPr/>
          <a:lstStyle/>
          <a:p>
            <a:pPr eaLnBrk="1" hangingPunct="1">
              <a:lnSpc>
                <a:spcPct val="80000"/>
              </a:lnSpc>
              <a:buFontTx/>
              <a:buNone/>
              <a:defRPr/>
            </a:pPr>
            <a:r>
              <a:rPr lang="en-GB" altLang="en-US" b="1">
                <a:ea typeface="MS PGothic" charset="-128"/>
              </a:rPr>
              <a:t>How to use the GP Curriculum</a:t>
            </a:r>
          </a:p>
          <a:p>
            <a:pPr eaLnBrk="1" hangingPunct="1">
              <a:lnSpc>
                <a:spcPct val="80000"/>
              </a:lnSpc>
              <a:buFontTx/>
              <a:buNone/>
              <a:defRPr/>
            </a:pPr>
            <a:endParaRPr lang="en-GB" altLang="en-US">
              <a:ea typeface="MS PGothic" charset="-128"/>
            </a:endParaRPr>
          </a:p>
          <a:p>
            <a:pPr eaLnBrk="1" hangingPunct="1">
              <a:lnSpc>
                <a:spcPct val="80000"/>
              </a:lnSpc>
              <a:defRPr/>
            </a:pPr>
            <a:r>
              <a:rPr lang="en-GB" altLang="en-US" sz="2800">
                <a:ea typeface="MS PGothic" charset="-128"/>
              </a:rPr>
              <a:t>Don’t be put off by the lengthy list of topics!</a:t>
            </a:r>
          </a:p>
          <a:p>
            <a:pPr eaLnBrk="1" hangingPunct="1">
              <a:lnSpc>
                <a:spcPct val="80000"/>
              </a:lnSpc>
              <a:defRPr/>
            </a:pPr>
            <a:r>
              <a:rPr lang="en-GB" altLang="en-US" sz="2800">
                <a:ea typeface="MS PGothic" charset="-128"/>
              </a:rPr>
              <a:t>Use the topic guides as needs assessment tools</a:t>
            </a:r>
          </a:p>
          <a:p>
            <a:pPr eaLnBrk="1" hangingPunct="1">
              <a:lnSpc>
                <a:spcPct val="80000"/>
              </a:lnSpc>
              <a:defRPr/>
            </a:pPr>
            <a:r>
              <a:rPr lang="en-GB" altLang="en-US" sz="2800">
                <a:ea typeface="MS PGothic" charset="-128"/>
              </a:rPr>
              <a:t>Carefully review the sections relevant to:</a:t>
            </a:r>
          </a:p>
          <a:p>
            <a:pPr eaLnBrk="1" hangingPunct="1">
              <a:lnSpc>
                <a:spcPct val="80000"/>
              </a:lnSpc>
              <a:buFontTx/>
              <a:buNone/>
              <a:defRPr/>
            </a:pPr>
            <a:endParaRPr lang="en-GB" altLang="en-US" sz="1200">
              <a:ea typeface="MS PGothic" charset="-128"/>
            </a:endParaRPr>
          </a:p>
          <a:p>
            <a:pPr lvl="1" eaLnBrk="1" hangingPunct="1">
              <a:buFont typeface="Wingdings" charset="2"/>
              <a:buBlip>
                <a:blip r:embed="rId3"/>
              </a:buBlip>
              <a:defRPr/>
            </a:pPr>
            <a:r>
              <a:rPr lang="en-GB" altLang="en-US" sz="2400">
                <a:ea typeface="MS PGothic" charset="-128"/>
              </a:rPr>
              <a:t>Organisation and management – including administrative, statutory, ethical and regulatory frameworks</a:t>
            </a:r>
          </a:p>
          <a:p>
            <a:pPr lvl="1" eaLnBrk="1" hangingPunct="1">
              <a:buFont typeface="Wingdings" charset="2"/>
              <a:buBlip>
                <a:blip r:embed="rId3"/>
              </a:buBlip>
              <a:defRPr/>
            </a:pPr>
            <a:r>
              <a:rPr lang="en-GB" altLang="en-US" sz="2400">
                <a:ea typeface="MS PGothic" charset="-128"/>
              </a:rPr>
              <a:t>Evidence-based practice – including research, statistics and epidemiology</a:t>
            </a:r>
          </a:p>
          <a:p>
            <a:pPr lvl="1" eaLnBrk="1" hangingPunct="1">
              <a:lnSpc>
                <a:spcPct val="80000"/>
              </a:lnSpc>
              <a:buFont typeface="Wingdings" charset="2"/>
              <a:buBlip>
                <a:blip r:embed="rId3"/>
              </a:buBlip>
              <a:defRPr/>
            </a:pPr>
            <a:endParaRPr lang="en-GB" altLang="en-US" sz="2400">
              <a:effectLst>
                <a:outerShdw blurRad="38100" dist="38100" dir="2700000" algn="tl">
                  <a:srgbClr val="C0C0C0"/>
                </a:outerShdw>
              </a:effectLst>
              <a:ea typeface="MS PGothic" charset="-12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1B52A9CF-E604-4185-921B-598A936F4E27}"/>
              </a:ext>
            </a:extLst>
          </p:cNvPr>
          <p:cNvSpPr>
            <a:spLocks noGrp="1" noChangeArrowheads="1"/>
          </p:cNvSpPr>
          <p:nvPr>
            <p:ph type="title" idx="4294967295"/>
          </p:nvPr>
        </p:nvSpPr>
        <p:spPr/>
        <p:txBody>
          <a:bodyPr lIns="91440" tIns="45720" rIns="91440" bIns="45720"/>
          <a:lstStyle/>
          <a:p>
            <a:pPr eaLnBrk="1" hangingPunct="1"/>
            <a:r>
              <a:rPr lang="en-GB" altLang="en-US"/>
              <a:t>Objectives</a:t>
            </a:r>
          </a:p>
        </p:txBody>
      </p:sp>
      <p:sp>
        <p:nvSpPr>
          <p:cNvPr id="6147" name="Rectangle 3">
            <a:extLst>
              <a:ext uri="{FF2B5EF4-FFF2-40B4-BE49-F238E27FC236}">
                <a16:creationId xmlns:a16="http://schemas.microsoft.com/office/drawing/2014/main" id="{4EB8DA72-DDC0-472A-8056-0138A4C1B08D}"/>
              </a:ext>
            </a:extLst>
          </p:cNvPr>
          <p:cNvSpPr>
            <a:spLocks noGrp="1" noChangeArrowheads="1"/>
          </p:cNvSpPr>
          <p:nvPr>
            <p:ph type="body" idx="4294967295"/>
          </p:nvPr>
        </p:nvSpPr>
        <p:spPr>
          <a:xfrm>
            <a:off x="381000" y="1295400"/>
            <a:ext cx="8364538" cy="3625850"/>
          </a:xfrm>
        </p:spPr>
        <p:txBody>
          <a:bodyPr/>
          <a:lstStyle/>
          <a:p>
            <a:pPr eaLnBrk="1" hangingPunct="1"/>
            <a:endParaRPr lang="en-GB" altLang="en-US" sz="2800"/>
          </a:p>
          <a:p>
            <a:pPr eaLnBrk="1" hangingPunct="1"/>
            <a:r>
              <a:rPr lang="en-GB" altLang="en-US" sz="2800"/>
              <a:t>An overview of the content and structure</a:t>
            </a:r>
          </a:p>
          <a:p>
            <a:pPr eaLnBrk="1" hangingPunct="1"/>
            <a:r>
              <a:rPr lang="en-GB" altLang="en-US" sz="2800"/>
              <a:t>To give examples of current question formats</a:t>
            </a:r>
          </a:p>
          <a:p>
            <a:pPr eaLnBrk="1" hangingPunct="1"/>
            <a:r>
              <a:rPr lang="en-GB" altLang="en-US" sz="2800"/>
              <a:t>To describe how questions are constructed</a:t>
            </a:r>
          </a:p>
          <a:p>
            <a:pPr eaLnBrk="1" hangingPunct="1"/>
            <a:r>
              <a:rPr lang="en-GB" altLang="en-US" sz="2800"/>
              <a:t>To advise on how to prepare and pass the AKT</a:t>
            </a:r>
          </a:p>
          <a:p>
            <a:pPr eaLnBrk="1" hangingPunct="1"/>
            <a:r>
              <a:rPr lang="en-GB" altLang="en-US" sz="2800"/>
              <a:t>To explain practicalities of computer-based tests</a:t>
            </a:r>
          </a:p>
          <a:p>
            <a:pPr eaLnBrk="1" hangingPunct="1"/>
            <a:endParaRPr lang="en-GB" altLang="en-US" sz="28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9B47DC21-FAE2-4146-9BEB-B111784E955D}"/>
              </a:ext>
            </a:extLst>
          </p:cNvPr>
          <p:cNvSpPr>
            <a:spLocks noGrp="1" noChangeArrowheads="1"/>
          </p:cNvSpPr>
          <p:nvPr>
            <p:ph type="title" idx="4294967295"/>
          </p:nvPr>
        </p:nvSpPr>
        <p:spPr>
          <a:xfrm>
            <a:off x="465138" y="369888"/>
            <a:ext cx="8245475" cy="466725"/>
          </a:xfrm>
        </p:spPr>
        <p:txBody>
          <a:bodyPr lIns="91440" tIns="45720" rIns="91440" bIns="45720"/>
          <a:lstStyle/>
          <a:p>
            <a:pPr eaLnBrk="1" hangingPunct="1">
              <a:lnSpc>
                <a:spcPct val="80000"/>
              </a:lnSpc>
            </a:pPr>
            <a:r>
              <a:rPr lang="en-GB" altLang="en-US"/>
              <a:t>MRCGP AKT Exam website </a:t>
            </a:r>
          </a:p>
        </p:txBody>
      </p:sp>
      <p:sp>
        <p:nvSpPr>
          <p:cNvPr id="160771" name="Rectangle 3">
            <a:extLst>
              <a:ext uri="{FF2B5EF4-FFF2-40B4-BE49-F238E27FC236}">
                <a16:creationId xmlns:a16="http://schemas.microsoft.com/office/drawing/2014/main" id="{58F89E84-CF63-4964-B0C7-1BF0041046A4}"/>
              </a:ext>
            </a:extLst>
          </p:cNvPr>
          <p:cNvSpPr>
            <a:spLocks noGrp="1" noChangeArrowheads="1"/>
          </p:cNvSpPr>
          <p:nvPr>
            <p:ph type="body" idx="4294967295"/>
          </p:nvPr>
        </p:nvSpPr>
        <p:spPr>
          <a:xfrm>
            <a:off x="346075" y="1268413"/>
            <a:ext cx="8364538" cy="5029069"/>
          </a:xfrm>
        </p:spPr>
        <p:txBody>
          <a:bodyPr/>
          <a:lstStyle/>
          <a:p>
            <a:pPr algn="ctr" eaLnBrk="1" hangingPunct="1">
              <a:lnSpc>
                <a:spcPct val="80000"/>
              </a:lnSpc>
              <a:buFontTx/>
              <a:buNone/>
              <a:defRPr/>
            </a:pPr>
            <a:r>
              <a:rPr lang="en-GB" altLang="en-US" b="1" dirty="0">
                <a:ea typeface="MS PGothic" charset="-128"/>
              </a:rPr>
              <a:t>Please look carefully at our website</a:t>
            </a:r>
          </a:p>
          <a:p>
            <a:pPr algn="ctr" eaLnBrk="1" hangingPunct="1">
              <a:lnSpc>
                <a:spcPct val="80000"/>
              </a:lnSpc>
              <a:buFontTx/>
              <a:buNone/>
              <a:defRPr/>
            </a:pPr>
            <a:r>
              <a:rPr lang="en-GB" altLang="en-US" sz="1400" dirty="0">
                <a:ea typeface="MS PGothic" charset="-128"/>
                <a:hlinkClick r:id="rId3"/>
              </a:rPr>
              <a:t>https://www.rcgp.org.uk/training-exams/mrcgp-exam-overview/mrcgp-applied-knowledge-test-akt.aspx</a:t>
            </a:r>
            <a:endParaRPr lang="en-GB" altLang="en-US" sz="1400" dirty="0">
              <a:ea typeface="MS PGothic" charset="-128"/>
            </a:endParaRPr>
          </a:p>
          <a:p>
            <a:pPr algn="ctr" eaLnBrk="1" hangingPunct="1">
              <a:lnSpc>
                <a:spcPct val="80000"/>
              </a:lnSpc>
              <a:buFontTx/>
              <a:buNone/>
              <a:defRPr/>
            </a:pPr>
            <a:endParaRPr lang="en-GB" altLang="en-US" sz="1400" dirty="0">
              <a:ea typeface="MS PGothic" charset="-128"/>
            </a:endParaRPr>
          </a:p>
          <a:p>
            <a:pPr eaLnBrk="1" hangingPunct="1">
              <a:lnSpc>
                <a:spcPct val="80000"/>
              </a:lnSpc>
              <a:defRPr/>
            </a:pPr>
            <a:r>
              <a:rPr lang="en-GB" altLang="en-US" sz="2800" dirty="0">
                <a:ea typeface="MS PGothic" charset="-128"/>
              </a:rPr>
              <a:t>The ‘How to prepare for the AKT’ section contains helpful resources, including:</a:t>
            </a:r>
          </a:p>
          <a:p>
            <a:pPr lvl="1" eaLnBrk="1" hangingPunct="1">
              <a:lnSpc>
                <a:spcPct val="80000"/>
              </a:lnSpc>
              <a:buFont typeface="Wingdings" charset="2"/>
              <a:buBlip>
                <a:blip r:embed="rId4"/>
              </a:buBlip>
              <a:defRPr/>
            </a:pPr>
            <a:r>
              <a:rPr lang="en-GB" altLang="en-US" sz="2400" dirty="0">
                <a:ea typeface="MS PGothic" charset="-128"/>
              </a:rPr>
              <a:t>‘Preparing to take the AKT’ pdf</a:t>
            </a:r>
          </a:p>
          <a:p>
            <a:pPr lvl="1" eaLnBrk="1" hangingPunct="1">
              <a:lnSpc>
                <a:spcPct val="80000"/>
              </a:lnSpc>
              <a:buFont typeface="Wingdings" charset="2"/>
              <a:buBlip>
                <a:blip r:embed="rId4"/>
              </a:buBlip>
              <a:defRPr/>
            </a:pPr>
            <a:r>
              <a:rPr lang="en-GB" altLang="en-US" sz="2400" dirty="0">
                <a:ea typeface="MS PGothic" charset="-128"/>
              </a:rPr>
              <a:t>50 AKT Sample questions with answers</a:t>
            </a:r>
          </a:p>
          <a:p>
            <a:pPr lvl="1" eaLnBrk="1" hangingPunct="1">
              <a:lnSpc>
                <a:spcPct val="80000"/>
              </a:lnSpc>
              <a:buFont typeface="Wingdings" charset="2"/>
              <a:buBlip>
                <a:blip r:embed="rId4"/>
              </a:buBlip>
              <a:defRPr/>
            </a:pPr>
            <a:r>
              <a:rPr lang="en-GB" altLang="en-US" sz="2400" dirty="0">
                <a:ea typeface="MS PGothic" charset="-128"/>
              </a:rPr>
              <a:t>How trainers can help with AKT preparation</a:t>
            </a:r>
          </a:p>
          <a:p>
            <a:pPr lvl="1" eaLnBrk="1" hangingPunct="1">
              <a:lnSpc>
                <a:spcPct val="80000"/>
              </a:lnSpc>
              <a:buFont typeface="Wingdings" charset="2"/>
              <a:buBlip>
                <a:blip r:embed="rId4"/>
              </a:buBlip>
              <a:defRPr/>
            </a:pPr>
            <a:r>
              <a:rPr lang="en-GB" altLang="en-US" sz="2400" dirty="0">
                <a:ea typeface="MS PGothic" charset="-128"/>
              </a:rPr>
              <a:t>Evidence and data interpretation in the AKT</a:t>
            </a:r>
          </a:p>
          <a:p>
            <a:pPr lvl="1" eaLnBrk="1" hangingPunct="1">
              <a:lnSpc>
                <a:spcPct val="80000"/>
              </a:lnSpc>
              <a:buFont typeface="Wingdings" charset="2"/>
              <a:buBlip>
                <a:blip r:embed="rId4"/>
              </a:buBlip>
              <a:defRPr/>
            </a:pPr>
            <a:r>
              <a:rPr lang="en-GB" altLang="en-US" sz="2400" dirty="0">
                <a:ea typeface="MS PGothic" charset="-128"/>
              </a:rPr>
              <a:t>AKT FAQs</a:t>
            </a:r>
          </a:p>
          <a:p>
            <a:pPr lvl="1" eaLnBrk="1" hangingPunct="1">
              <a:lnSpc>
                <a:spcPct val="80000"/>
              </a:lnSpc>
              <a:buFont typeface="Wingdings" charset="2"/>
              <a:buBlip>
                <a:blip r:embed="rId4"/>
              </a:buBlip>
              <a:defRPr/>
            </a:pPr>
            <a:r>
              <a:rPr lang="en-GB" altLang="en-US" sz="2400" dirty="0">
                <a:ea typeface="MS PGothic" charset="-128"/>
              </a:rPr>
              <a:t>Re-sitting the AKT </a:t>
            </a:r>
            <a:r>
              <a:rPr lang="en-GB" altLang="en-US" sz="2400" dirty="0">
                <a:solidFill>
                  <a:srgbClr val="FF0000"/>
                </a:solidFill>
                <a:ea typeface="MS PGothic" charset="-128"/>
              </a:rPr>
              <a:t>(new November 2022)</a:t>
            </a:r>
          </a:p>
          <a:p>
            <a:pPr eaLnBrk="1" hangingPunct="1">
              <a:lnSpc>
                <a:spcPct val="80000"/>
              </a:lnSpc>
              <a:defRPr/>
            </a:pPr>
            <a:r>
              <a:rPr lang="en-GB" altLang="en-US" sz="2800" dirty="0">
                <a:ea typeface="MS PGothic" charset="-128"/>
              </a:rPr>
              <a:t>The section ‘AKT Feedback Reports’ contains specific feedback on previous exams and should help guide your revision plans</a:t>
            </a:r>
            <a:endParaRPr lang="en-GB" altLang="en-US" sz="2400" dirty="0">
              <a:effectLst>
                <a:outerShdw blurRad="38100" dist="38100" dir="2700000" algn="tl">
                  <a:srgbClr val="C0C0C0"/>
                </a:outerShdw>
              </a:effectLst>
              <a:ea typeface="MS PGothic" charset="-128"/>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B0D2D409-8CC0-4902-BE57-9A649C88252E}"/>
              </a:ext>
            </a:extLst>
          </p:cNvPr>
          <p:cNvSpPr>
            <a:spLocks noGrp="1" noChangeArrowheads="1"/>
          </p:cNvSpPr>
          <p:nvPr>
            <p:ph type="title" idx="4294967295"/>
          </p:nvPr>
        </p:nvSpPr>
        <p:spPr/>
        <p:txBody>
          <a:bodyPr lIns="91440" tIns="45720" rIns="91440" bIns="45720"/>
          <a:lstStyle/>
          <a:p>
            <a:pPr eaLnBrk="1" hangingPunct="1"/>
            <a:r>
              <a:rPr lang="en-GB" altLang="en-US"/>
              <a:t>Exam Construction ensures:</a:t>
            </a:r>
          </a:p>
        </p:txBody>
      </p:sp>
      <p:sp>
        <p:nvSpPr>
          <p:cNvPr id="16387" name="Rectangle 3">
            <a:extLst>
              <a:ext uri="{FF2B5EF4-FFF2-40B4-BE49-F238E27FC236}">
                <a16:creationId xmlns:a16="http://schemas.microsoft.com/office/drawing/2014/main" id="{AB258722-CF04-41E7-86A2-04381C944AFF}"/>
              </a:ext>
            </a:extLst>
          </p:cNvPr>
          <p:cNvSpPr>
            <a:spLocks noGrp="1" noChangeArrowheads="1"/>
          </p:cNvSpPr>
          <p:nvPr>
            <p:ph type="body" idx="4294967295"/>
          </p:nvPr>
        </p:nvSpPr>
        <p:spPr>
          <a:xfrm>
            <a:off x="685800" y="1412875"/>
            <a:ext cx="7772400" cy="4154488"/>
          </a:xfrm>
        </p:spPr>
        <p:txBody>
          <a:bodyPr/>
          <a:lstStyle/>
          <a:p>
            <a:pPr marL="385763" indent="-366713" eaLnBrk="1" hangingPunct="1">
              <a:buFontTx/>
              <a:buNone/>
              <a:defRPr/>
            </a:pPr>
            <a:endParaRPr lang="en-GB" altLang="en-US">
              <a:effectLst>
                <a:outerShdw blurRad="38100" dist="38100" dir="2700000" algn="tl">
                  <a:srgbClr val="C0C0C0"/>
                </a:outerShdw>
              </a:effectLst>
              <a:ea typeface="MS PGothic" charset="-128"/>
            </a:endParaRPr>
          </a:p>
          <a:p>
            <a:pPr marL="385763" indent="-366713" eaLnBrk="1" hangingPunct="1">
              <a:defRPr/>
            </a:pPr>
            <a:r>
              <a:rPr lang="en-GB" altLang="en-US" sz="2800">
                <a:ea typeface="MS PGothic" charset="-128"/>
              </a:rPr>
              <a:t>Reliability, validity, and fairness</a:t>
            </a:r>
          </a:p>
          <a:p>
            <a:pPr marL="385763" indent="-366713" eaLnBrk="1" hangingPunct="1">
              <a:buFontTx/>
              <a:buNone/>
              <a:defRPr/>
            </a:pPr>
            <a:endParaRPr lang="en-US" altLang="en-US" sz="2800">
              <a:ea typeface="MS PGothic" charset="-128"/>
            </a:endParaRPr>
          </a:p>
          <a:p>
            <a:pPr marL="385763" indent="-366713" eaLnBrk="1" hangingPunct="1">
              <a:defRPr/>
            </a:pPr>
            <a:r>
              <a:rPr lang="en-GB" altLang="en-US" sz="2800">
                <a:ea typeface="MS PGothic" charset="-128"/>
              </a:rPr>
              <a:t>Adequate coverage of the topics that appear in the blueprint</a:t>
            </a:r>
          </a:p>
          <a:p>
            <a:pPr marL="385763" indent="-366713" eaLnBrk="1" hangingPunct="1">
              <a:buFontTx/>
              <a:buNone/>
              <a:defRPr/>
            </a:pPr>
            <a:endParaRPr lang="en-GB" altLang="en-US" sz="2800">
              <a:ea typeface="MS PGothic" charset="-128"/>
            </a:endParaRPr>
          </a:p>
          <a:p>
            <a:pPr marL="385763" indent="-366713" eaLnBrk="1" hangingPunct="1">
              <a:defRPr/>
            </a:pPr>
            <a:r>
              <a:rPr lang="en-GB" altLang="en-US" sz="2800">
                <a:ea typeface="MS PGothic" charset="-128"/>
              </a:rPr>
              <a:t>The correct balance of question formats</a:t>
            </a:r>
          </a:p>
          <a:p>
            <a:pPr marL="385763" indent="-366713" eaLnBrk="1" hangingPunct="1">
              <a:buFontTx/>
              <a:buNone/>
              <a:defRPr/>
            </a:pPr>
            <a:endParaRPr lang="en-GB" altLang="en-US">
              <a:effectLst>
                <a:outerShdw blurRad="38100" dist="38100" dir="2700000" algn="tl">
                  <a:srgbClr val="C0C0C0"/>
                </a:outerShdw>
              </a:effectLst>
              <a:ea typeface="MS PGothic" charset="-128"/>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DB33D926-E025-4AC6-9386-6DE7C3F9B5E5}"/>
              </a:ext>
            </a:extLst>
          </p:cNvPr>
          <p:cNvSpPr>
            <a:spLocks noGrp="1" noChangeArrowheads="1"/>
          </p:cNvSpPr>
          <p:nvPr>
            <p:ph type="title" idx="4294967295"/>
          </p:nvPr>
        </p:nvSpPr>
        <p:spPr/>
        <p:txBody>
          <a:bodyPr lIns="91440" tIns="45720" rIns="91440" bIns="45720"/>
          <a:lstStyle/>
          <a:p>
            <a:pPr eaLnBrk="1" hangingPunct="1"/>
            <a:r>
              <a:rPr lang="en-GB" altLang="en-US" sz="4000"/>
              <a:t>Principles of exam construction</a:t>
            </a:r>
          </a:p>
        </p:txBody>
      </p:sp>
      <p:sp>
        <p:nvSpPr>
          <p:cNvPr id="18435" name="Rectangle 3">
            <a:extLst>
              <a:ext uri="{FF2B5EF4-FFF2-40B4-BE49-F238E27FC236}">
                <a16:creationId xmlns:a16="http://schemas.microsoft.com/office/drawing/2014/main" id="{E7F1B4B4-46BF-4B2B-8571-5C4270D921F4}"/>
              </a:ext>
            </a:extLst>
          </p:cNvPr>
          <p:cNvSpPr>
            <a:spLocks noGrp="1" noChangeArrowheads="1"/>
          </p:cNvSpPr>
          <p:nvPr>
            <p:ph type="body" idx="4294967295"/>
          </p:nvPr>
        </p:nvSpPr>
        <p:spPr>
          <a:xfrm>
            <a:off x="373063" y="1562100"/>
            <a:ext cx="8364537" cy="5065713"/>
          </a:xfrm>
        </p:spPr>
        <p:txBody>
          <a:bodyPr/>
          <a:lstStyle/>
          <a:p>
            <a:pPr eaLnBrk="1" hangingPunct="1">
              <a:defRPr/>
            </a:pPr>
            <a:r>
              <a:rPr lang="en-GB" altLang="en-US" sz="2800" b="1">
                <a:ea typeface="MS PGothic" charset="-128"/>
              </a:rPr>
              <a:t>Relevance: </a:t>
            </a:r>
            <a:r>
              <a:rPr lang="en-GB" altLang="en-US" sz="2800">
                <a:ea typeface="MS PGothic" charset="-128"/>
              </a:rPr>
              <a:t>the AKT should be relevant to general practice</a:t>
            </a:r>
          </a:p>
          <a:p>
            <a:pPr eaLnBrk="1" hangingPunct="1">
              <a:buFontTx/>
              <a:buNone/>
              <a:defRPr/>
            </a:pPr>
            <a:endParaRPr lang="en-GB" altLang="en-US" sz="2800">
              <a:ea typeface="MS PGothic" charset="-128"/>
            </a:endParaRPr>
          </a:p>
          <a:p>
            <a:pPr eaLnBrk="1" hangingPunct="1">
              <a:defRPr/>
            </a:pPr>
            <a:r>
              <a:rPr lang="en-GB" altLang="en-US" sz="2800" b="1">
                <a:ea typeface="MS PGothic" charset="-128"/>
              </a:rPr>
              <a:t>High prevalence: </a:t>
            </a:r>
            <a:r>
              <a:rPr lang="en-GB" altLang="en-US" sz="2800">
                <a:ea typeface="MS PGothic" charset="-128"/>
              </a:rPr>
              <a:t>any topic covered can be one which occurs commonly </a:t>
            </a:r>
          </a:p>
          <a:p>
            <a:pPr eaLnBrk="1" hangingPunct="1">
              <a:buFontTx/>
              <a:buNone/>
              <a:defRPr/>
            </a:pPr>
            <a:endParaRPr lang="en-GB" altLang="en-US" sz="2800">
              <a:ea typeface="MS PGothic" charset="-128"/>
            </a:endParaRPr>
          </a:p>
          <a:p>
            <a:pPr eaLnBrk="1" hangingPunct="1">
              <a:defRPr/>
            </a:pPr>
            <a:r>
              <a:rPr lang="en-GB" altLang="en-US" sz="2800" b="1">
                <a:ea typeface="MS PGothic" charset="-128"/>
              </a:rPr>
              <a:t>High impact: </a:t>
            </a:r>
            <a:r>
              <a:rPr lang="en-GB" altLang="en-US" sz="2800">
                <a:ea typeface="MS PGothic" charset="-128"/>
              </a:rPr>
              <a:t>any topic covered can be one that is significant but less common</a:t>
            </a:r>
          </a:p>
          <a:p>
            <a:pPr eaLnBrk="1" hangingPunct="1">
              <a:defRPr/>
            </a:pPr>
            <a:endParaRPr lang="en-GB" altLang="en-US" b="1">
              <a:effectLst>
                <a:outerShdw blurRad="38100" dist="38100" dir="2700000" algn="tl">
                  <a:srgbClr val="C0C0C0"/>
                </a:outerShdw>
              </a:effectLst>
              <a:ea typeface="MS PGothic" charset="-128"/>
            </a:endParaRPr>
          </a:p>
          <a:p>
            <a:pPr eaLnBrk="1" hangingPunct="1">
              <a:defRPr/>
            </a:pPr>
            <a:endParaRPr lang="en-GB" altLang="en-US" b="1">
              <a:effectLst>
                <a:outerShdw blurRad="38100" dist="38100" dir="2700000" algn="tl">
                  <a:srgbClr val="C0C0C0"/>
                </a:outerShdw>
              </a:effectLst>
              <a:ea typeface="MS PGothic" charset="-128"/>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9780749E-0D46-4179-A150-B68FF9CB68C5}"/>
              </a:ext>
            </a:extLst>
          </p:cNvPr>
          <p:cNvSpPr>
            <a:spLocks noGrp="1" noChangeArrowheads="1"/>
          </p:cNvSpPr>
          <p:nvPr>
            <p:ph type="title" idx="4294967295"/>
          </p:nvPr>
        </p:nvSpPr>
        <p:spPr/>
        <p:txBody>
          <a:bodyPr lIns="91440" tIns="45720" rIns="91440" bIns="45720"/>
          <a:lstStyle/>
          <a:p>
            <a:pPr eaLnBrk="1" hangingPunct="1"/>
            <a:br>
              <a:rPr lang="en-US" altLang="en-US"/>
            </a:br>
            <a:r>
              <a:rPr lang="en-US" altLang="en-US"/>
              <a:t>AKT content</a:t>
            </a:r>
            <a:br>
              <a:rPr lang="en-US" altLang="en-US"/>
            </a:br>
            <a:endParaRPr lang="en-US" altLang="en-US"/>
          </a:p>
        </p:txBody>
      </p:sp>
      <p:sp>
        <p:nvSpPr>
          <p:cNvPr id="49155" name="Rectangle 3">
            <a:extLst>
              <a:ext uri="{FF2B5EF4-FFF2-40B4-BE49-F238E27FC236}">
                <a16:creationId xmlns:a16="http://schemas.microsoft.com/office/drawing/2014/main" id="{6E91C7C5-D288-4517-B187-D51296D2A7CA}"/>
              </a:ext>
            </a:extLst>
          </p:cNvPr>
          <p:cNvSpPr>
            <a:spLocks noGrp="1" noChangeArrowheads="1"/>
          </p:cNvSpPr>
          <p:nvPr>
            <p:ph type="body" idx="4294967295"/>
          </p:nvPr>
        </p:nvSpPr>
        <p:spPr>
          <a:xfrm>
            <a:off x="15875" y="1412875"/>
            <a:ext cx="9001125" cy="4530725"/>
          </a:xfrm>
        </p:spPr>
        <p:txBody>
          <a:bodyPr/>
          <a:lstStyle/>
          <a:p>
            <a:pPr marL="533400" lvl="1" indent="-514350" eaLnBrk="1" hangingPunct="1">
              <a:lnSpc>
                <a:spcPct val="90000"/>
              </a:lnSpc>
            </a:pPr>
            <a:r>
              <a:rPr lang="en-GB" altLang="en-US" b="1"/>
              <a:t>80% </a:t>
            </a:r>
            <a:r>
              <a:rPr lang="en-GB" altLang="en-US"/>
              <a:t>of questions</a:t>
            </a:r>
          </a:p>
          <a:p>
            <a:pPr marL="533400" lvl="1" indent="-514350" eaLnBrk="1" hangingPunct="1">
              <a:lnSpc>
                <a:spcPct val="90000"/>
              </a:lnSpc>
              <a:buFont typeface="Wingdings" panose="05000000000000000000" pitchFamily="2" charset="2"/>
              <a:buNone/>
            </a:pPr>
            <a:r>
              <a:rPr lang="en-GB" altLang="en-US" sz="2400"/>
              <a:t>	Core clinical medicine and its application to problem solving in a general practice context</a:t>
            </a:r>
          </a:p>
          <a:p>
            <a:pPr marL="533400" lvl="1" indent="-514350" eaLnBrk="1" hangingPunct="1">
              <a:lnSpc>
                <a:spcPct val="90000"/>
              </a:lnSpc>
              <a:buFont typeface="Wingdings" panose="05000000000000000000" pitchFamily="2" charset="2"/>
              <a:buNone/>
            </a:pPr>
            <a:endParaRPr lang="en-GB" altLang="en-US" sz="2400"/>
          </a:p>
          <a:p>
            <a:pPr eaLnBrk="1" hangingPunct="1">
              <a:lnSpc>
                <a:spcPct val="90000"/>
              </a:lnSpc>
            </a:pPr>
            <a:r>
              <a:rPr lang="en-GB" altLang="en-US" sz="2800" b="1"/>
              <a:t>10% </a:t>
            </a:r>
            <a:r>
              <a:rPr lang="en-GB" altLang="en-US" sz="2800"/>
              <a:t>of questions</a:t>
            </a:r>
          </a:p>
          <a:p>
            <a:pPr marL="533400" lvl="1" indent="-514350" eaLnBrk="1" hangingPunct="1">
              <a:lnSpc>
                <a:spcPct val="90000"/>
              </a:lnSpc>
              <a:buFont typeface="Wingdings" panose="05000000000000000000" pitchFamily="2" charset="2"/>
              <a:buNone/>
            </a:pPr>
            <a:r>
              <a:rPr lang="en-GB" altLang="en-US" sz="2400"/>
              <a:t>	Data interpretation, critical appraisal, and evidence based clinical practice</a:t>
            </a:r>
          </a:p>
          <a:p>
            <a:pPr marL="533400" lvl="1" indent="-514350" eaLnBrk="1" hangingPunct="1">
              <a:lnSpc>
                <a:spcPct val="90000"/>
              </a:lnSpc>
              <a:buFont typeface="Wingdings" panose="05000000000000000000" pitchFamily="2" charset="2"/>
              <a:buNone/>
            </a:pPr>
            <a:endParaRPr lang="en-GB" altLang="en-US"/>
          </a:p>
          <a:p>
            <a:pPr eaLnBrk="1" hangingPunct="1">
              <a:lnSpc>
                <a:spcPct val="90000"/>
              </a:lnSpc>
            </a:pPr>
            <a:r>
              <a:rPr lang="en-GB" altLang="en-US" sz="2800" b="1"/>
              <a:t>10% </a:t>
            </a:r>
            <a:r>
              <a:rPr lang="en-GB" altLang="en-US" sz="2800"/>
              <a:t>of questions</a:t>
            </a:r>
          </a:p>
          <a:p>
            <a:pPr marL="533400" lvl="1" indent="-514350" eaLnBrk="1" hangingPunct="1">
              <a:lnSpc>
                <a:spcPct val="90000"/>
              </a:lnSpc>
              <a:buFont typeface="Wingdings" panose="05000000000000000000" pitchFamily="2" charset="2"/>
              <a:buNone/>
            </a:pPr>
            <a:r>
              <a:rPr lang="en-GB" altLang="en-US" sz="2400"/>
              <a:t>	Ethical and legal issues as well as the organisational structures that support UK general practice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CB5E98D7-3DAC-4369-A8E9-4DBD899D39F9}"/>
              </a:ext>
            </a:extLst>
          </p:cNvPr>
          <p:cNvSpPr>
            <a:spLocks noGrp="1" noChangeArrowheads="1"/>
          </p:cNvSpPr>
          <p:nvPr>
            <p:ph type="title" idx="4294967295"/>
          </p:nvPr>
        </p:nvSpPr>
        <p:spPr/>
        <p:txBody>
          <a:bodyPr lIns="91440" tIns="45720" rIns="91440" bIns="45720"/>
          <a:lstStyle/>
          <a:p>
            <a:pPr eaLnBrk="1" hangingPunct="1"/>
            <a:r>
              <a:rPr lang="en-GB" altLang="en-US"/>
              <a:t>Clinical Medicine (1)</a:t>
            </a:r>
          </a:p>
        </p:txBody>
      </p:sp>
      <p:sp>
        <p:nvSpPr>
          <p:cNvPr id="51203" name="Rectangle 3">
            <a:extLst>
              <a:ext uri="{FF2B5EF4-FFF2-40B4-BE49-F238E27FC236}">
                <a16:creationId xmlns:a16="http://schemas.microsoft.com/office/drawing/2014/main" id="{200AA6DA-B6CF-47EC-9AE2-0AC13AAC4222}"/>
              </a:ext>
            </a:extLst>
          </p:cNvPr>
          <p:cNvSpPr>
            <a:spLocks noGrp="1" noChangeArrowheads="1"/>
          </p:cNvSpPr>
          <p:nvPr>
            <p:ph type="body" idx="4294967295"/>
          </p:nvPr>
        </p:nvSpPr>
        <p:spPr>
          <a:xfrm>
            <a:off x="468313" y="1484313"/>
            <a:ext cx="8675687" cy="4164012"/>
          </a:xfrm>
        </p:spPr>
        <p:txBody>
          <a:bodyPr/>
          <a:lstStyle/>
          <a:p>
            <a:pPr eaLnBrk="1" hangingPunct="1"/>
            <a:r>
              <a:rPr lang="en-GB" altLang="en-US" sz="2800"/>
              <a:t>The broad topic of clinical medicine is subdivided into groups of body systems, in approximately equal numbers</a:t>
            </a:r>
          </a:p>
          <a:p>
            <a:pPr eaLnBrk="1" hangingPunct="1">
              <a:buFontTx/>
              <a:buNone/>
            </a:pPr>
            <a:endParaRPr lang="en-GB" altLang="en-US" sz="2800"/>
          </a:p>
          <a:p>
            <a:pPr eaLnBrk="1" hangingPunct="1"/>
            <a:r>
              <a:rPr lang="en-GB" altLang="en-US" sz="2800"/>
              <a:t>Each group will comprise questions on: </a:t>
            </a:r>
          </a:p>
          <a:p>
            <a:pPr lvl="1" eaLnBrk="1" hangingPunct="1"/>
            <a:r>
              <a:rPr lang="en-GB" altLang="en-US"/>
              <a:t>disease factors</a:t>
            </a:r>
          </a:p>
          <a:p>
            <a:pPr lvl="1" eaLnBrk="1" hangingPunct="1">
              <a:lnSpc>
                <a:spcPct val="75000"/>
              </a:lnSpc>
            </a:pPr>
            <a:r>
              <a:rPr lang="en-GB" altLang="en-US"/>
              <a:t>symptoms</a:t>
            </a:r>
          </a:p>
          <a:p>
            <a:pPr lvl="1" eaLnBrk="1" hangingPunct="1">
              <a:lnSpc>
                <a:spcPct val="75000"/>
              </a:lnSpc>
            </a:pPr>
            <a:r>
              <a:rPr lang="en-GB" altLang="en-US"/>
              <a:t>investigation</a:t>
            </a:r>
          </a:p>
          <a:p>
            <a:pPr lvl="1" eaLnBrk="1" hangingPunct="1">
              <a:lnSpc>
                <a:spcPct val="75000"/>
              </a:lnSpc>
            </a:pPr>
            <a:r>
              <a:rPr lang="en-GB" altLang="en-US"/>
              <a:t>management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13536C46-8F04-4704-AA43-785DA1CAE4B2}"/>
              </a:ext>
            </a:extLst>
          </p:cNvPr>
          <p:cNvSpPr>
            <a:spLocks noGrp="1" noChangeArrowheads="1"/>
          </p:cNvSpPr>
          <p:nvPr>
            <p:ph type="title" idx="4294967295"/>
          </p:nvPr>
        </p:nvSpPr>
        <p:spPr/>
        <p:txBody>
          <a:bodyPr lIns="91440" tIns="45720" rIns="91440" bIns="45720"/>
          <a:lstStyle/>
          <a:p>
            <a:pPr eaLnBrk="1" hangingPunct="1"/>
            <a:r>
              <a:rPr lang="en-US" altLang="en-US"/>
              <a:t>Clinical Medicine (2)</a:t>
            </a:r>
          </a:p>
        </p:txBody>
      </p:sp>
      <p:sp>
        <p:nvSpPr>
          <p:cNvPr id="171011" name="Rectangle 3">
            <a:extLst>
              <a:ext uri="{FF2B5EF4-FFF2-40B4-BE49-F238E27FC236}">
                <a16:creationId xmlns:a16="http://schemas.microsoft.com/office/drawing/2014/main" id="{C64594BE-CABD-4602-A613-C2440B643A3F}"/>
              </a:ext>
            </a:extLst>
          </p:cNvPr>
          <p:cNvSpPr>
            <a:spLocks noGrp="1" noChangeArrowheads="1"/>
          </p:cNvSpPr>
          <p:nvPr>
            <p:ph type="body" sz="half" idx="4294967295"/>
          </p:nvPr>
        </p:nvSpPr>
        <p:spPr>
          <a:xfrm>
            <a:off x="-107950" y="1403350"/>
            <a:ext cx="4089400" cy="5056188"/>
          </a:xfrm>
        </p:spPr>
        <p:txBody>
          <a:bodyPr/>
          <a:lstStyle/>
          <a:p>
            <a:pPr lvl="1" eaLnBrk="1" hangingPunct="1">
              <a:lnSpc>
                <a:spcPct val="90000"/>
              </a:lnSpc>
              <a:buFont typeface="Wingdings" charset="2"/>
              <a:buBlip>
                <a:blip r:embed="rId3"/>
              </a:buBlip>
              <a:defRPr/>
            </a:pPr>
            <a:r>
              <a:rPr lang="en-GB" altLang="en-US" sz="2400">
                <a:ea typeface="MS PGothic" charset="-128"/>
              </a:rPr>
              <a:t>Cardiovascular</a:t>
            </a:r>
          </a:p>
          <a:p>
            <a:pPr lvl="1" eaLnBrk="1" hangingPunct="1">
              <a:lnSpc>
                <a:spcPct val="90000"/>
              </a:lnSpc>
              <a:buFont typeface="Wingdings" charset="2"/>
              <a:buBlip>
                <a:blip r:embed="rId3"/>
              </a:buBlip>
              <a:defRPr/>
            </a:pPr>
            <a:r>
              <a:rPr lang="en-GB" altLang="en-US" sz="2400">
                <a:ea typeface="MS PGothic" charset="-128"/>
              </a:rPr>
              <a:t>Dermatology</a:t>
            </a:r>
          </a:p>
          <a:p>
            <a:pPr lvl="1" eaLnBrk="1" hangingPunct="1">
              <a:lnSpc>
                <a:spcPct val="90000"/>
              </a:lnSpc>
              <a:buFont typeface="Wingdings" charset="2"/>
              <a:buBlip>
                <a:blip r:embed="rId3"/>
              </a:buBlip>
              <a:defRPr/>
            </a:pPr>
            <a:r>
              <a:rPr lang="en-GB" altLang="en-US" sz="2400">
                <a:ea typeface="MS PGothic" charset="-128"/>
              </a:rPr>
              <a:t>Endocrinology</a:t>
            </a:r>
          </a:p>
          <a:p>
            <a:pPr lvl="1" eaLnBrk="1" hangingPunct="1">
              <a:lnSpc>
                <a:spcPct val="90000"/>
              </a:lnSpc>
              <a:buFont typeface="Wingdings" charset="2"/>
              <a:buBlip>
                <a:blip r:embed="rId3"/>
              </a:buBlip>
              <a:defRPr/>
            </a:pPr>
            <a:r>
              <a:rPr lang="en-GB" altLang="en-US" sz="2400">
                <a:ea typeface="MS PGothic" charset="-128"/>
              </a:rPr>
              <a:t>ENT</a:t>
            </a:r>
          </a:p>
          <a:p>
            <a:pPr lvl="1" eaLnBrk="1" hangingPunct="1">
              <a:lnSpc>
                <a:spcPct val="90000"/>
              </a:lnSpc>
              <a:buFont typeface="Wingdings" charset="2"/>
              <a:buBlip>
                <a:blip r:embed="rId3"/>
              </a:buBlip>
              <a:defRPr/>
            </a:pPr>
            <a:r>
              <a:rPr lang="en-GB" altLang="en-US" sz="2400">
                <a:ea typeface="MS PGothic" charset="-128"/>
              </a:rPr>
              <a:t>Gastroenterology</a:t>
            </a:r>
          </a:p>
          <a:p>
            <a:pPr lvl="1" eaLnBrk="1" hangingPunct="1">
              <a:lnSpc>
                <a:spcPct val="90000"/>
              </a:lnSpc>
              <a:buFont typeface="Wingdings" charset="2"/>
              <a:buBlip>
                <a:blip r:embed="rId3"/>
              </a:buBlip>
              <a:defRPr/>
            </a:pPr>
            <a:r>
              <a:rPr lang="en-GB" altLang="en-US" sz="2400">
                <a:ea typeface="MS PGothic" charset="-128"/>
              </a:rPr>
              <a:t>Genetics</a:t>
            </a:r>
          </a:p>
          <a:p>
            <a:pPr lvl="1" eaLnBrk="1" hangingPunct="1">
              <a:lnSpc>
                <a:spcPct val="90000"/>
              </a:lnSpc>
              <a:buFont typeface="Wingdings" charset="2"/>
              <a:buBlip>
                <a:blip r:embed="rId3"/>
              </a:buBlip>
              <a:defRPr/>
            </a:pPr>
            <a:r>
              <a:rPr lang="en-GB" altLang="en-US" sz="2400">
                <a:ea typeface="MS PGothic" charset="-128"/>
              </a:rPr>
              <a:t>Haematology</a:t>
            </a:r>
          </a:p>
          <a:p>
            <a:pPr lvl="1" eaLnBrk="1" hangingPunct="1">
              <a:lnSpc>
                <a:spcPct val="90000"/>
              </a:lnSpc>
              <a:buFont typeface="Wingdings" charset="2"/>
              <a:buBlip>
                <a:blip r:embed="rId3"/>
              </a:buBlip>
              <a:defRPr/>
            </a:pPr>
            <a:r>
              <a:rPr lang="en-GB" altLang="en-US" sz="2400">
                <a:ea typeface="MS PGothic" charset="-128"/>
              </a:rPr>
              <a:t>Immunology</a:t>
            </a:r>
          </a:p>
          <a:p>
            <a:pPr lvl="1" eaLnBrk="1" hangingPunct="1">
              <a:lnSpc>
                <a:spcPct val="90000"/>
              </a:lnSpc>
              <a:buFont typeface="Wingdings" charset="2"/>
              <a:buBlip>
                <a:blip r:embed="rId3"/>
              </a:buBlip>
              <a:defRPr/>
            </a:pPr>
            <a:r>
              <a:rPr lang="en-GB" altLang="en-US" sz="2400">
                <a:ea typeface="MS PGothic" charset="-128"/>
              </a:rPr>
              <a:t>Infection</a:t>
            </a:r>
          </a:p>
          <a:p>
            <a:pPr lvl="1" eaLnBrk="1" hangingPunct="1">
              <a:lnSpc>
                <a:spcPct val="90000"/>
              </a:lnSpc>
              <a:buFont typeface="Wingdings" charset="2"/>
              <a:buBlip>
                <a:blip r:embed="rId3"/>
              </a:buBlip>
              <a:defRPr/>
            </a:pPr>
            <a:r>
              <a:rPr lang="en-GB" altLang="en-US" sz="2400">
                <a:ea typeface="MS PGothic" charset="-128"/>
              </a:rPr>
              <a:t>Mental health &amp; learning disability</a:t>
            </a:r>
          </a:p>
          <a:p>
            <a:pPr lvl="1" eaLnBrk="1" hangingPunct="1">
              <a:lnSpc>
                <a:spcPct val="90000"/>
              </a:lnSpc>
              <a:buFont typeface="Wingdings" charset="2"/>
              <a:buBlip>
                <a:blip r:embed="rId3"/>
              </a:buBlip>
              <a:defRPr/>
            </a:pPr>
            <a:endParaRPr lang="en-GB" altLang="en-US" sz="2000">
              <a:effectLst>
                <a:outerShdw blurRad="38100" dist="38100" dir="2700000" algn="tl">
                  <a:srgbClr val="C0C0C0"/>
                </a:outerShdw>
              </a:effectLst>
              <a:ea typeface="MS PGothic" charset="-128"/>
            </a:endParaRPr>
          </a:p>
          <a:p>
            <a:pPr lvl="2" eaLnBrk="1" hangingPunct="1">
              <a:lnSpc>
                <a:spcPct val="90000"/>
              </a:lnSpc>
              <a:buFontTx/>
              <a:buNone/>
              <a:defRPr/>
            </a:pPr>
            <a:endParaRPr lang="en-US" altLang="en-US" sz="1800">
              <a:effectLst>
                <a:outerShdw blurRad="38100" dist="38100" dir="2700000" algn="tl">
                  <a:srgbClr val="C0C0C0"/>
                </a:outerShdw>
              </a:effectLst>
            </a:endParaRPr>
          </a:p>
        </p:txBody>
      </p:sp>
      <p:sp>
        <p:nvSpPr>
          <p:cNvPr id="171012" name="Rectangle 4">
            <a:extLst>
              <a:ext uri="{FF2B5EF4-FFF2-40B4-BE49-F238E27FC236}">
                <a16:creationId xmlns:a16="http://schemas.microsoft.com/office/drawing/2014/main" id="{88D375AA-BBF0-4994-8D69-FDE4283B4995}"/>
              </a:ext>
            </a:extLst>
          </p:cNvPr>
          <p:cNvSpPr>
            <a:spLocks noGrp="1" noChangeArrowheads="1"/>
          </p:cNvSpPr>
          <p:nvPr>
            <p:ph type="body" sz="half" idx="4294967295"/>
          </p:nvPr>
        </p:nvSpPr>
        <p:spPr>
          <a:xfrm>
            <a:off x="4211638" y="1403350"/>
            <a:ext cx="4090987" cy="4740275"/>
          </a:xfrm>
        </p:spPr>
        <p:txBody>
          <a:bodyPr/>
          <a:lstStyle/>
          <a:p>
            <a:pPr lvl="1" eaLnBrk="1" hangingPunct="1">
              <a:lnSpc>
                <a:spcPct val="90000"/>
              </a:lnSpc>
              <a:buFont typeface="Wingdings" charset="2"/>
              <a:buBlip>
                <a:blip r:embed="rId3"/>
              </a:buBlip>
              <a:defRPr/>
            </a:pPr>
            <a:r>
              <a:rPr lang="en-GB" altLang="en-US" sz="2400">
                <a:ea typeface="MS PGothic" charset="-128"/>
              </a:rPr>
              <a:t>Musculo-skeletal</a:t>
            </a:r>
          </a:p>
          <a:p>
            <a:pPr lvl="1" eaLnBrk="1" hangingPunct="1">
              <a:lnSpc>
                <a:spcPct val="90000"/>
              </a:lnSpc>
              <a:buFont typeface="Wingdings" charset="2"/>
              <a:buBlip>
                <a:blip r:embed="rId3"/>
              </a:buBlip>
              <a:defRPr/>
            </a:pPr>
            <a:r>
              <a:rPr lang="en-GB" altLang="en-US" sz="2400">
                <a:ea typeface="MS PGothic" charset="-128"/>
              </a:rPr>
              <a:t>Neurology</a:t>
            </a:r>
          </a:p>
          <a:p>
            <a:pPr lvl="1" eaLnBrk="1" hangingPunct="1">
              <a:lnSpc>
                <a:spcPct val="90000"/>
              </a:lnSpc>
              <a:buFont typeface="Wingdings" charset="2"/>
              <a:buBlip>
                <a:blip r:embed="rId3"/>
              </a:buBlip>
              <a:defRPr/>
            </a:pPr>
            <a:r>
              <a:rPr lang="en-GB" altLang="en-US" sz="2400">
                <a:ea typeface="MS PGothic" charset="-128"/>
              </a:rPr>
              <a:t>Ophthalmology</a:t>
            </a:r>
          </a:p>
          <a:p>
            <a:pPr lvl="1" eaLnBrk="1" hangingPunct="1">
              <a:lnSpc>
                <a:spcPct val="90000"/>
              </a:lnSpc>
              <a:buFont typeface="Wingdings" charset="2"/>
              <a:buBlip>
                <a:blip r:embed="rId3"/>
              </a:buBlip>
              <a:defRPr/>
            </a:pPr>
            <a:r>
              <a:rPr lang="en-GB" altLang="en-US" sz="2400">
                <a:ea typeface="MS PGothic" charset="-128"/>
              </a:rPr>
              <a:t>Paediatrics</a:t>
            </a:r>
          </a:p>
          <a:p>
            <a:pPr lvl="1" eaLnBrk="1" hangingPunct="1">
              <a:lnSpc>
                <a:spcPct val="90000"/>
              </a:lnSpc>
              <a:buFont typeface="Wingdings" charset="2"/>
              <a:buBlip>
                <a:blip r:embed="rId3"/>
              </a:buBlip>
              <a:defRPr/>
            </a:pPr>
            <a:r>
              <a:rPr lang="en-GB" altLang="en-US" sz="2400">
                <a:ea typeface="MS PGothic" charset="-128"/>
              </a:rPr>
              <a:t>Renal</a:t>
            </a:r>
          </a:p>
          <a:p>
            <a:pPr lvl="1" eaLnBrk="1" hangingPunct="1">
              <a:lnSpc>
                <a:spcPct val="90000"/>
              </a:lnSpc>
              <a:buFont typeface="Wingdings" charset="2"/>
              <a:buBlip>
                <a:blip r:embed="rId3"/>
              </a:buBlip>
              <a:defRPr/>
            </a:pPr>
            <a:r>
              <a:rPr lang="en-GB" altLang="en-US" sz="2400">
                <a:ea typeface="MS PGothic" charset="-128"/>
              </a:rPr>
              <a:t>Reproductive 	male/female</a:t>
            </a:r>
          </a:p>
          <a:p>
            <a:pPr lvl="1" eaLnBrk="1" hangingPunct="1">
              <a:lnSpc>
                <a:spcPct val="90000"/>
              </a:lnSpc>
              <a:buFont typeface="Wingdings" charset="2"/>
              <a:buBlip>
                <a:blip r:embed="rId3"/>
              </a:buBlip>
              <a:defRPr/>
            </a:pPr>
            <a:r>
              <a:rPr lang="en-GB" altLang="en-US" sz="2400">
                <a:ea typeface="MS PGothic" charset="-128"/>
              </a:rPr>
              <a:t>Respiratory</a:t>
            </a:r>
          </a:p>
          <a:p>
            <a:pPr lvl="1" eaLnBrk="1" hangingPunct="1">
              <a:lnSpc>
                <a:spcPct val="90000"/>
              </a:lnSpc>
              <a:buFont typeface="Wingdings" charset="2"/>
              <a:buBlip>
                <a:blip r:embed="rId3"/>
              </a:buBlip>
              <a:defRPr/>
            </a:pPr>
            <a:r>
              <a:rPr lang="en-GB" altLang="en-US" sz="2400">
                <a:ea typeface="MS PGothic" charset="-128"/>
              </a:rPr>
              <a:t>Therapeutic indications and adverse reactions</a:t>
            </a:r>
          </a:p>
          <a:p>
            <a:pPr eaLnBrk="1" hangingPunct="1">
              <a:lnSpc>
                <a:spcPct val="90000"/>
              </a:lnSpc>
              <a:defRPr/>
            </a:pPr>
            <a:endParaRPr lang="en-US" altLang="en-US" sz="2800">
              <a:effectLst>
                <a:outerShdw blurRad="38100" dist="38100" dir="2700000" algn="tl">
                  <a:srgbClr val="C0C0C0"/>
                </a:outerShdw>
              </a:effectLst>
              <a:ea typeface="MS PGothic" charset="-128"/>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FDBBD106-B809-4B32-97EA-240CA693CA15}"/>
              </a:ext>
            </a:extLst>
          </p:cNvPr>
          <p:cNvSpPr>
            <a:spLocks noGrp="1" noChangeArrowheads="1"/>
          </p:cNvSpPr>
          <p:nvPr>
            <p:ph type="title" idx="4294967295"/>
          </p:nvPr>
        </p:nvSpPr>
        <p:spPr/>
        <p:txBody>
          <a:bodyPr lIns="91440" tIns="45720" rIns="91440" bIns="45720"/>
          <a:lstStyle/>
          <a:p>
            <a:pPr eaLnBrk="1" hangingPunct="1"/>
            <a:r>
              <a:rPr lang="en-GB" altLang="en-US"/>
              <a:t>Clinical Medicine (3)</a:t>
            </a:r>
          </a:p>
        </p:txBody>
      </p:sp>
      <p:sp>
        <p:nvSpPr>
          <p:cNvPr id="55299" name="Rectangle 3">
            <a:extLst>
              <a:ext uri="{FF2B5EF4-FFF2-40B4-BE49-F238E27FC236}">
                <a16:creationId xmlns:a16="http://schemas.microsoft.com/office/drawing/2014/main" id="{5DC796DF-DED2-458E-AF82-E42169CF7EB5}"/>
              </a:ext>
            </a:extLst>
          </p:cNvPr>
          <p:cNvSpPr>
            <a:spLocks noGrp="1" noChangeArrowheads="1"/>
          </p:cNvSpPr>
          <p:nvPr>
            <p:ph type="body" idx="4294967295"/>
          </p:nvPr>
        </p:nvSpPr>
        <p:spPr>
          <a:xfrm>
            <a:off x="360363" y="1562100"/>
            <a:ext cx="8243887" cy="3884613"/>
          </a:xfrm>
        </p:spPr>
        <p:txBody>
          <a:bodyPr/>
          <a:lstStyle/>
          <a:p>
            <a:pPr eaLnBrk="1" hangingPunct="1"/>
            <a:r>
              <a:rPr lang="en-GB" altLang="en-US" sz="2800"/>
              <a:t>Common, (mostly) low impact – e.g. sore throat,  contraception, irritable bowel syndrome</a:t>
            </a:r>
          </a:p>
          <a:p>
            <a:pPr eaLnBrk="1" hangingPunct="1">
              <a:buFontTx/>
              <a:buNone/>
            </a:pPr>
            <a:endParaRPr lang="en-GB" altLang="en-US" sz="2800"/>
          </a:p>
          <a:p>
            <a:pPr eaLnBrk="1" hangingPunct="1"/>
            <a:r>
              <a:rPr lang="en-GB" altLang="en-US" sz="2800"/>
              <a:t>Rare, high impact – e.g. child abuse, meningitis, phaeochromocytoma</a:t>
            </a:r>
          </a:p>
          <a:p>
            <a:pPr eaLnBrk="1" hangingPunct="1">
              <a:buFontTx/>
              <a:buNone/>
            </a:pPr>
            <a:endParaRPr lang="en-GB" altLang="en-US" sz="2800"/>
          </a:p>
          <a:p>
            <a:pPr eaLnBrk="1" hangingPunct="1"/>
            <a:r>
              <a:rPr lang="en-GB" altLang="en-US" sz="2800"/>
              <a:t>Topical – e.g. guidance, COVID-19, optimum use of antibiotics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9794" name="Rectangle 2">
            <a:extLst>
              <a:ext uri="{FF2B5EF4-FFF2-40B4-BE49-F238E27FC236}">
                <a16:creationId xmlns:a16="http://schemas.microsoft.com/office/drawing/2014/main" id="{7BA0D015-4D4E-4780-84EE-E57F5B53D544}"/>
              </a:ext>
            </a:extLst>
          </p:cNvPr>
          <p:cNvSpPr>
            <a:spLocks noGrp="1" noChangeArrowheads="1"/>
          </p:cNvSpPr>
          <p:nvPr>
            <p:ph type="title" idx="4294967295"/>
          </p:nvPr>
        </p:nvSpPr>
        <p:spPr/>
        <p:txBody>
          <a:bodyPr lIns="91440" tIns="45720" rIns="91440" bIns="45720"/>
          <a:lstStyle/>
          <a:p>
            <a:pPr eaLnBrk="1" hangingPunct="1">
              <a:defRPr/>
            </a:pPr>
            <a:r>
              <a:rPr lang="en-GB" altLang="en-US" sz="3600">
                <a:ea typeface="MS PGothic" charset="-128"/>
              </a:rPr>
              <a:t>Critical appraisal and evidence-based clinical practice</a:t>
            </a:r>
            <a:endParaRPr lang="en-GB" altLang="en-US" sz="3600">
              <a:effectLst>
                <a:outerShdw blurRad="38100" dist="38100" dir="2700000" algn="tl">
                  <a:srgbClr val="C0C0C0"/>
                </a:outerShdw>
              </a:effectLst>
              <a:ea typeface="MS PGothic" charset="-128"/>
            </a:endParaRPr>
          </a:p>
        </p:txBody>
      </p:sp>
      <p:sp>
        <p:nvSpPr>
          <p:cNvPr id="57347" name="Rectangle 3">
            <a:extLst>
              <a:ext uri="{FF2B5EF4-FFF2-40B4-BE49-F238E27FC236}">
                <a16:creationId xmlns:a16="http://schemas.microsoft.com/office/drawing/2014/main" id="{0D23459B-1147-4E0A-8364-00308DFF84AE}"/>
              </a:ext>
            </a:extLst>
          </p:cNvPr>
          <p:cNvSpPr>
            <a:spLocks noGrp="1" noChangeArrowheads="1"/>
          </p:cNvSpPr>
          <p:nvPr>
            <p:ph type="body" idx="4294967295"/>
          </p:nvPr>
        </p:nvSpPr>
        <p:spPr>
          <a:xfrm>
            <a:off x="381000" y="1341438"/>
            <a:ext cx="8364538" cy="5072062"/>
          </a:xfrm>
        </p:spPr>
        <p:txBody>
          <a:bodyPr/>
          <a:lstStyle/>
          <a:p>
            <a:pPr eaLnBrk="1" hangingPunct="1">
              <a:lnSpc>
                <a:spcPct val="90000"/>
              </a:lnSpc>
            </a:pPr>
            <a:r>
              <a:rPr lang="en-GB" altLang="en-US" sz="2800" dirty="0"/>
              <a:t>Understanding the principles of audit and its application in assessing the quality of care</a:t>
            </a:r>
          </a:p>
          <a:p>
            <a:pPr eaLnBrk="1" hangingPunct="1">
              <a:lnSpc>
                <a:spcPct val="90000"/>
              </a:lnSpc>
            </a:pPr>
            <a:r>
              <a:rPr lang="en-GB" altLang="en-US" sz="2800" dirty="0"/>
              <a:t>Understanding the application of critical appraisal skills which will be tested in a number of formats including:</a:t>
            </a:r>
          </a:p>
          <a:p>
            <a:pPr lvl="1" eaLnBrk="1" hangingPunct="1">
              <a:lnSpc>
                <a:spcPct val="90000"/>
              </a:lnSpc>
            </a:pPr>
            <a:r>
              <a:rPr lang="en-GB" altLang="en-US" sz="2400" dirty="0"/>
              <a:t>interpretation of data commonly seen by GPs, including methods and results from published research</a:t>
            </a:r>
          </a:p>
          <a:p>
            <a:pPr lvl="1" eaLnBrk="1" hangingPunct="1">
              <a:lnSpc>
                <a:spcPct val="90000"/>
              </a:lnSpc>
            </a:pPr>
            <a:r>
              <a:rPr lang="en-GB" altLang="en-US" sz="2400" dirty="0"/>
              <a:t>understanding of common terms used in both evidence-based medicine and statistics</a:t>
            </a:r>
          </a:p>
          <a:p>
            <a:pPr lvl="1" eaLnBrk="1" hangingPunct="1">
              <a:lnSpc>
                <a:spcPct val="90000"/>
              </a:lnSpc>
            </a:pPr>
            <a:r>
              <a:rPr lang="en-GB" altLang="en-US" sz="2400" dirty="0"/>
              <a:t>understanding epidemiology relevant to general practice</a:t>
            </a:r>
          </a:p>
          <a:p>
            <a:pPr lvl="1" eaLnBrk="1" hangingPunct="1">
              <a:lnSpc>
                <a:spcPct val="90000"/>
              </a:lnSpc>
            </a:pPr>
            <a:endParaRPr lang="en-GB" altLang="en-US" sz="24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9794" name="Rectangle 2">
            <a:extLst>
              <a:ext uri="{FF2B5EF4-FFF2-40B4-BE49-F238E27FC236}">
                <a16:creationId xmlns:a16="http://schemas.microsoft.com/office/drawing/2014/main" id="{09E1734A-2BB3-4107-A33A-4530E86EB3A7}"/>
              </a:ext>
            </a:extLst>
          </p:cNvPr>
          <p:cNvSpPr>
            <a:spLocks noGrp="1" noChangeArrowheads="1"/>
          </p:cNvSpPr>
          <p:nvPr>
            <p:ph type="title" idx="4294967295"/>
          </p:nvPr>
        </p:nvSpPr>
        <p:spPr/>
        <p:txBody>
          <a:bodyPr lIns="91440" tIns="45720" rIns="91440" bIns="45720"/>
          <a:lstStyle/>
          <a:p>
            <a:pPr eaLnBrk="1" hangingPunct="1">
              <a:defRPr/>
            </a:pPr>
            <a:r>
              <a:rPr lang="en-GB" altLang="en-US" sz="3600">
                <a:ea typeface="MS PGothic" charset="-128"/>
              </a:rPr>
              <a:t>Critical appraisal and evidence-based clinical practice</a:t>
            </a:r>
            <a:endParaRPr lang="en-GB" altLang="en-US" sz="3600">
              <a:effectLst>
                <a:outerShdw blurRad="38100" dist="38100" dir="2700000" algn="tl">
                  <a:srgbClr val="C0C0C0"/>
                </a:outerShdw>
              </a:effectLst>
              <a:ea typeface="MS PGothic" charset="-128"/>
            </a:endParaRPr>
          </a:p>
        </p:txBody>
      </p:sp>
      <p:sp>
        <p:nvSpPr>
          <p:cNvPr id="59395" name="Rectangle 3">
            <a:extLst>
              <a:ext uri="{FF2B5EF4-FFF2-40B4-BE49-F238E27FC236}">
                <a16:creationId xmlns:a16="http://schemas.microsoft.com/office/drawing/2014/main" id="{61DC95C4-BDE6-4FDB-97E8-6A81C5CEE779}"/>
              </a:ext>
            </a:extLst>
          </p:cNvPr>
          <p:cNvSpPr>
            <a:spLocks noGrp="1" noChangeArrowheads="1"/>
          </p:cNvSpPr>
          <p:nvPr>
            <p:ph type="body" idx="4294967295"/>
          </p:nvPr>
        </p:nvSpPr>
        <p:spPr>
          <a:xfrm>
            <a:off x="373063" y="1562100"/>
            <a:ext cx="8364537" cy="3890296"/>
          </a:xfrm>
        </p:spPr>
        <p:txBody>
          <a:bodyPr/>
          <a:lstStyle/>
          <a:p>
            <a:pPr>
              <a:buFontTx/>
              <a:buChar char="•"/>
            </a:pPr>
            <a:r>
              <a:rPr lang="en-GB" altLang="en-US" sz="2800" dirty="0"/>
              <a:t>We use a range of resources to test data interpretation, including the types of graphs and tables regularly sent to practices from local health service organisations and health boards. </a:t>
            </a:r>
          </a:p>
          <a:p>
            <a:pPr>
              <a:buFontTx/>
              <a:buChar char="•"/>
            </a:pPr>
            <a:r>
              <a:rPr lang="en-GB" altLang="en-US" sz="2800" dirty="0"/>
              <a:t>We would encourage you to use the following 2019 resource, produced by the AKT group:</a:t>
            </a:r>
          </a:p>
          <a:p>
            <a:pPr>
              <a:buFontTx/>
              <a:buChar char="•"/>
            </a:pPr>
            <a:endParaRPr lang="en-GB" altLang="en-US" sz="2800" dirty="0"/>
          </a:p>
          <a:p>
            <a:pPr algn="ctr">
              <a:buFontTx/>
              <a:buNone/>
            </a:pPr>
            <a:r>
              <a:rPr lang="en-GB" altLang="en-US" sz="1800" dirty="0"/>
              <a:t> </a:t>
            </a:r>
            <a:r>
              <a:rPr lang="en-GB" altLang="en-US" sz="1800" u="sng" dirty="0">
                <a:hlinkClick r:id="rId3"/>
              </a:rPr>
              <a:t>https://www.rcgp.org.uk/training-exams/mrcgp-exam-overview/-/media/B4406D5D2E9A492B86AD74BC3FEFD08B</a:t>
            </a:r>
            <a:endParaRPr lang="en-GB" altLang="en-US" sz="18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220E3E7E-1DE6-445A-82D6-F2C8A1EA2881}"/>
              </a:ext>
            </a:extLst>
          </p:cNvPr>
          <p:cNvSpPr>
            <a:spLocks noGrp="1" noChangeArrowheads="1"/>
          </p:cNvSpPr>
          <p:nvPr>
            <p:ph type="title" idx="4294967295"/>
          </p:nvPr>
        </p:nvSpPr>
        <p:spPr>
          <a:xfrm>
            <a:off x="381000" y="187325"/>
            <a:ext cx="8339138" cy="669925"/>
          </a:xfrm>
        </p:spPr>
        <p:txBody>
          <a:bodyPr lIns="91440" tIns="45720" rIns="91440" bIns="45720"/>
          <a:lstStyle/>
          <a:p>
            <a:pPr eaLnBrk="1" hangingPunct="1"/>
            <a:r>
              <a:rPr lang="en-GB" altLang="en-US" sz="4000"/>
              <a:t>Ethical, Legal &amp; Organisational</a:t>
            </a:r>
          </a:p>
        </p:txBody>
      </p:sp>
      <p:sp>
        <p:nvSpPr>
          <p:cNvPr id="288771" name="Rectangle 3">
            <a:extLst>
              <a:ext uri="{FF2B5EF4-FFF2-40B4-BE49-F238E27FC236}">
                <a16:creationId xmlns:a16="http://schemas.microsoft.com/office/drawing/2014/main" id="{AAA939A6-1399-42AF-9A84-D5FF9D3FC6B8}"/>
              </a:ext>
            </a:extLst>
          </p:cNvPr>
          <p:cNvSpPr>
            <a:spLocks noGrp="1" noChangeArrowheads="1"/>
          </p:cNvSpPr>
          <p:nvPr>
            <p:ph type="body" idx="4294967295"/>
          </p:nvPr>
        </p:nvSpPr>
        <p:spPr>
          <a:xfrm>
            <a:off x="230188" y="1336675"/>
            <a:ext cx="8640762" cy="5238750"/>
          </a:xfrm>
        </p:spPr>
        <p:txBody>
          <a:bodyPr/>
          <a:lstStyle/>
          <a:p>
            <a:pPr marL="19050" indent="0" eaLnBrk="1" hangingPunct="1">
              <a:lnSpc>
                <a:spcPct val="80000"/>
              </a:lnSpc>
              <a:buFontTx/>
              <a:buNone/>
              <a:defRPr/>
            </a:pPr>
            <a:r>
              <a:rPr lang="en-GB" altLang="en-US" sz="2800">
                <a:ea typeface="MS PGothic" charset="-128"/>
              </a:rPr>
              <a:t>These questions are written to be applicable UK-wide</a:t>
            </a:r>
          </a:p>
          <a:p>
            <a:pPr marL="647700" lvl="1" indent="0" eaLnBrk="1" hangingPunct="1">
              <a:lnSpc>
                <a:spcPct val="80000"/>
              </a:lnSpc>
              <a:buFont typeface="Wingdings" charset="2"/>
              <a:buBlip>
                <a:blip r:embed="rId3"/>
              </a:buBlip>
              <a:defRPr/>
            </a:pPr>
            <a:r>
              <a:rPr lang="en-GB" altLang="en-US">
                <a:ea typeface="MS PGothic" charset="-128"/>
              </a:rPr>
              <a:t> NHS organisation</a:t>
            </a:r>
          </a:p>
          <a:p>
            <a:pPr marL="647700" lvl="1" indent="0" eaLnBrk="1" hangingPunct="1">
              <a:lnSpc>
                <a:spcPct val="80000"/>
              </a:lnSpc>
              <a:buFont typeface="Wingdings" charset="2"/>
              <a:buBlip>
                <a:blip r:embed="rId3"/>
              </a:buBlip>
              <a:defRPr/>
            </a:pPr>
            <a:r>
              <a:rPr lang="en-GB" altLang="en-US">
                <a:ea typeface="MS PGothic" charset="-128"/>
              </a:rPr>
              <a:t> Legal aspects e.g. DVLA</a:t>
            </a:r>
          </a:p>
          <a:p>
            <a:pPr marL="647700" lvl="1" indent="0" eaLnBrk="1" hangingPunct="1">
              <a:lnSpc>
                <a:spcPct val="80000"/>
              </a:lnSpc>
              <a:buFont typeface="Wingdings" charset="2"/>
              <a:buBlip>
                <a:blip r:embed="rId3"/>
              </a:buBlip>
              <a:defRPr/>
            </a:pPr>
            <a:r>
              <a:rPr lang="en-GB" altLang="en-US">
                <a:ea typeface="MS PGothic" charset="-128"/>
              </a:rPr>
              <a:t> Medical certification e.g. death certificates</a:t>
            </a:r>
          </a:p>
          <a:p>
            <a:pPr marL="647700" lvl="1" indent="0" eaLnBrk="1" hangingPunct="1">
              <a:lnSpc>
                <a:spcPct val="80000"/>
              </a:lnSpc>
              <a:buFont typeface="Wingdings" charset="2"/>
              <a:buBlip>
                <a:blip r:embed="rId3"/>
              </a:buBlip>
              <a:defRPr/>
            </a:pPr>
            <a:r>
              <a:rPr lang="en-GB" altLang="en-US">
                <a:ea typeface="MS PGothic" charset="-128"/>
              </a:rPr>
              <a:t> Professional regulation, e.g. GMC</a:t>
            </a:r>
          </a:p>
          <a:p>
            <a:pPr marL="647700" lvl="1" indent="0" eaLnBrk="1" hangingPunct="1">
              <a:lnSpc>
                <a:spcPct val="80000"/>
              </a:lnSpc>
              <a:buFont typeface="Wingdings" charset="2"/>
              <a:buBlip>
                <a:blip r:embed="rId3"/>
              </a:buBlip>
              <a:defRPr/>
            </a:pPr>
            <a:r>
              <a:rPr lang="en-GB" altLang="en-US">
                <a:ea typeface="MS PGothic" charset="-128"/>
              </a:rPr>
              <a:t> Business aspects e.g. GP contract</a:t>
            </a:r>
          </a:p>
          <a:p>
            <a:pPr marL="647700" lvl="1" indent="0" eaLnBrk="1" hangingPunct="1">
              <a:lnSpc>
                <a:spcPct val="80000"/>
              </a:lnSpc>
              <a:buFont typeface="Wingdings" charset="2"/>
              <a:buBlip>
                <a:blip r:embed="rId3"/>
              </a:buBlip>
              <a:defRPr/>
            </a:pPr>
            <a:r>
              <a:rPr lang="en-GB" altLang="en-US">
                <a:ea typeface="MS PGothic" charset="-128"/>
              </a:rPr>
              <a:t> Prescribing e.g. Controlled drugs</a:t>
            </a:r>
          </a:p>
          <a:p>
            <a:pPr marL="647700" lvl="1" indent="0" eaLnBrk="1" hangingPunct="1">
              <a:lnSpc>
                <a:spcPct val="80000"/>
              </a:lnSpc>
              <a:buFont typeface="Wingdings" charset="2"/>
              <a:buBlip>
                <a:blip r:embed="rId3"/>
              </a:buBlip>
              <a:defRPr/>
            </a:pPr>
            <a:r>
              <a:rPr lang="en-GB" altLang="en-US">
                <a:ea typeface="MS PGothic" charset="-128"/>
              </a:rPr>
              <a:t> Appropriate use of resources e.g. drugs</a:t>
            </a:r>
          </a:p>
          <a:p>
            <a:pPr marL="647700" lvl="1" indent="0" eaLnBrk="1" hangingPunct="1">
              <a:lnSpc>
                <a:spcPct val="80000"/>
              </a:lnSpc>
              <a:buFont typeface="Wingdings" charset="2"/>
              <a:buBlip>
                <a:blip r:embed="rId3"/>
              </a:buBlip>
              <a:defRPr/>
            </a:pPr>
            <a:r>
              <a:rPr lang="en-GB" altLang="en-US">
                <a:ea typeface="MS PGothic" charset="-128"/>
              </a:rPr>
              <a:t> Health &amp; Safety e.g. needlestick injury</a:t>
            </a:r>
          </a:p>
          <a:p>
            <a:pPr marL="647700" lvl="1" indent="0" eaLnBrk="1" hangingPunct="1">
              <a:lnSpc>
                <a:spcPct val="80000"/>
              </a:lnSpc>
              <a:buFont typeface="Wingdings" charset="2"/>
              <a:buBlip>
                <a:blip r:embed="rId3"/>
              </a:buBlip>
              <a:defRPr/>
            </a:pPr>
            <a:r>
              <a:rPr lang="en-GB" altLang="en-US">
                <a:ea typeface="MS PGothic" charset="-128"/>
              </a:rPr>
              <a:t> Social services e.g. safeguarding</a:t>
            </a:r>
          </a:p>
          <a:p>
            <a:pPr marL="647700" lvl="1" indent="0" eaLnBrk="1" hangingPunct="1">
              <a:lnSpc>
                <a:spcPct val="80000"/>
              </a:lnSpc>
              <a:buFont typeface="Wingdings" charset="2"/>
              <a:buBlip>
                <a:blip r:embed="rId3"/>
              </a:buBlip>
              <a:defRPr/>
            </a:pPr>
            <a:r>
              <a:rPr lang="en-GB" altLang="en-US">
                <a:ea typeface="MS PGothic" charset="-128"/>
              </a:rPr>
              <a:t> Ethical e.g. Mental capacity, consent</a:t>
            </a:r>
          </a:p>
          <a:p>
            <a:pPr marL="19050" indent="0" eaLnBrk="1" hangingPunct="1">
              <a:lnSpc>
                <a:spcPct val="80000"/>
              </a:lnSpc>
              <a:buFontTx/>
              <a:buNone/>
              <a:defRPr/>
            </a:pPr>
            <a:endParaRPr lang="en-GB" altLang="en-US" sz="2800">
              <a:effectLst>
                <a:outerShdw blurRad="38100" dist="38100" dir="2700000" algn="tl">
                  <a:srgbClr val="C0C0C0"/>
                </a:outerShdw>
              </a:effectLst>
              <a:ea typeface="MS PGothic" charset="-12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3D0F6395-2C6E-41F1-A9CD-01B368FFE3DB}"/>
              </a:ext>
            </a:extLst>
          </p:cNvPr>
          <p:cNvSpPr>
            <a:spLocks noGrp="1" noChangeArrowheads="1"/>
          </p:cNvSpPr>
          <p:nvPr>
            <p:ph type="title" idx="4294967295"/>
          </p:nvPr>
        </p:nvSpPr>
        <p:spPr/>
        <p:txBody>
          <a:bodyPr lIns="91440" tIns="45720" rIns="91440" bIns="45720"/>
          <a:lstStyle/>
          <a:p>
            <a:pPr eaLnBrk="1" hangingPunct="1"/>
            <a:r>
              <a:rPr lang="en-GB" altLang="en-US"/>
              <a:t>AKT Background</a:t>
            </a:r>
          </a:p>
        </p:txBody>
      </p:sp>
      <p:sp>
        <p:nvSpPr>
          <p:cNvPr id="8195" name="Rectangle 3">
            <a:extLst>
              <a:ext uri="{FF2B5EF4-FFF2-40B4-BE49-F238E27FC236}">
                <a16:creationId xmlns:a16="http://schemas.microsoft.com/office/drawing/2014/main" id="{655C4AAD-A155-49C9-87B5-E7872FE168C9}"/>
              </a:ext>
            </a:extLst>
          </p:cNvPr>
          <p:cNvSpPr>
            <a:spLocks noGrp="1" noChangeArrowheads="1"/>
          </p:cNvSpPr>
          <p:nvPr>
            <p:ph type="body" idx="4294967295"/>
          </p:nvPr>
        </p:nvSpPr>
        <p:spPr>
          <a:xfrm>
            <a:off x="304800" y="1371600"/>
            <a:ext cx="8364538" cy="4560888"/>
          </a:xfrm>
        </p:spPr>
        <p:txBody>
          <a:bodyPr/>
          <a:lstStyle/>
          <a:p>
            <a:pPr eaLnBrk="1" hangingPunct="1"/>
            <a:r>
              <a:rPr lang="en-GB" altLang="en-US" sz="2800"/>
              <a:t>The AKT:</a:t>
            </a:r>
          </a:p>
          <a:p>
            <a:pPr lvl="1" eaLnBrk="1" hangingPunct="1"/>
            <a:r>
              <a:rPr lang="en-GB" altLang="en-US" sz="2400"/>
              <a:t>Is a summative assessment </a:t>
            </a:r>
            <a:r>
              <a:rPr lang="en-US" altLang="en-US" sz="2400"/>
              <a:t>of the knowledge base underpinning independent UK general practice</a:t>
            </a:r>
            <a:endParaRPr lang="en-GB" altLang="en-US"/>
          </a:p>
          <a:p>
            <a:pPr lvl="1" eaLnBrk="1" hangingPunct="1"/>
            <a:r>
              <a:rPr lang="en-GB" altLang="en-US" sz="2400"/>
              <a:t>Tests the application of this knowledge</a:t>
            </a:r>
          </a:p>
          <a:p>
            <a:pPr lvl="1" eaLnBrk="1" hangingPunct="1"/>
            <a:r>
              <a:rPr lang="en-GB" altLang="en-US" sz="2400"/>
              <a:t>Tests the critical interpretation of information</a:t>
            </a:r>
          </a:p>
          <a:p>
            <a:pPr lvl="1" eaLnBrk="1" hangingPunct="1"/>
            <a:r>
              <a:rPr lang="en-GB" altLang="en-US" sz="2400"/>
              <a:t>Is mapped to the latest RCGP Curriculum updates </a:t>
            </a:r>
          </a:p>
          <a:p>
            <a:pPr lvl="1" eaLnBrk="1" hangingPunct="1">
              <a:buFont typeface="Wingdings" panose="05000000000000000000" pitchFamily="2" charset="2"/>
              <a:buNone/>
            </a:pPr>
            <a:endParaRPr lang="en-GB" altLang="en-US"/>
          </a:p>
          <a:p>
            <a:pPr eaLnBrk="1" hangingPunct="1"/>
            <a:r>
              <a:rPr lang="en-GB" altLang="en-US" sz="2800"/>
              <a:t>Each question is intended to explore a topic which an ordinary GP in the UK could be expected to have a working knowledge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E7212083-D068-47FA-A1FC-8F60FB48BA12}"/>
              </a:ext>
            </a:extLst>
          </p:cNvPr>
          <p:cNvSpPr>
            <a:spLocks noGrp="1" noChangeArrowheads="1"/>
          </p:cNvSpPr>
          <p:nvPr>
            <p:ph type="title" idx="4294967295"/>
          </p:nvPr>
        </p:nvSpPr>
        <p:spPr/>
        <p:txBody>
          <a:bodyPr lIns="91440" tIns="45720" rIns="91440" bIns="45720"/>
          <a:lstStyle/>
          <a:p>
            <a:pPr eaLnBrk="1" hangingPunct="1"/>
            <a:r>
              <a:rPr lang="en-GB" altLang="en-US"/>
              <a:t>Question Formats</a:t>
            </a:r>
            <a:endParaRPr lang="en-US" altLang="en-US"/>
          </a:p>
        </p:txBody>
      </p:sp>
      <p:sp>
        <p:nvSpPr>
          <p:cNvPr id="24579" name="Rectangle 3">
            <a:extLst>
              <a:ext uri="{FF2B5EF4-FFF2-40B4-BE49-F238E27FC236}">
                <a16:creationId xmlns:a16="http://schemas.microsoft.com/office/drawing/2014/main" id="{4B799D18-E72A-4063-AC1A-3CF7A5061956}"/>
              </a:ext>
            </a:extLst>
          </p:cNvPr>
          <p:cNvSpPr>
            <a:spLocks noGrp="1" noChangeArrowheads="1"/>
          </p:cNvSpPr>
          <p:nvPr>
            <p:ph type="body" idx="4294967295"/>
          </p:nvPr>
        </p:nvSpPr>
        <p:spPr>
          <a:xfrm>
            <a:off x="323850" y="1533525"/>
            <a:ext cx="8364538" cy="3625850"/>
          </a:xfrm>
        </p:spPr>
        <p:txBody>
          <a:bodyPr/>
          <a:lstStyle/>
          <a:p>
            <a:pPr eaLnBrk="1" hangingPunct="1">
              <a:defRPr/>
            </a:pPr>
            <a:r>
              <a:rPr lang="en-GB" altLang="en-US" sz="2800">
                <a:ea typeface="MS PGothic" charset="-128"/>
              </a:rPr>
              <a:t>Single Best Answer (SBA)</a:t>
            </a:r>
          </a:p>
          <a:p>
            <a:pPr eaLnBrk="1" hangingPunct="1">
              <a:defRPr/>
            </a:pPr>
            <a:r>
              <a:rPr lang="en-GB" altLang="en-US" sz="2800">
                <a:ea typeface="MS PGothic" charset="-128"/>
              </a:rPr>
              <a:t>Multiple Best Answer (MBA)</a:t>
            </a:r>
          </a:p>
          <a:p>
            <a:pPr eaLnBrk="1" hangingPunct="1">
              <a:defRPr/>
            </a:pPr>
            <a:r>
              <a:rPr lang="en-GB" altLang="en-US" sz="2800">
                <a:ea typeface="MS PGothic" charset="-128"/>
              </a:rPr>
              <a:t>Extended Matching Questions (EMQ)</a:t>
            </a:r>
          </a:p>
          <a:p>
            <a:pPr eaLnBrk="1" hangingPunct="1">
              <a:defRPr/>
            </a:pPr>
            <a:r>
              <a:rPr lang="en-GB" altLang="en-US" sz="2800">
                <a:ea typeface="MS PGothic" charset="-128"/>
              </a:rPr>
              <a:t>Photographic image</a:t>
            </a:r>
          </a:p>
          <a:p>
            <a:pPr eaLnBrk="1" hangingPunct="1">
              <a:defRPr/>
            </a:pPr>
            <a:r>
              <a:rPr lang="en-GB" altLang="en-US" sz="2800">
                <a:ea typeface="MS PGothic" charset="-128"/>
              </a:rPr>
              <a:t>Data interpretation</a:t>
            </a:r>
          </a:p>
          <a:p>
            <a:pPr eaLnBrk="1" hangingPunct="1">
              <a:defRPr/>
            </a:pPr>
            <a:r>
              <a:rPr lang="en-GB" altLang="en-US" sz="2800">
                <a:ea typeface="MS PGothic" charset="-128"/>
              </a:rPr>
              <a:t>Free text</a:t>
            </a:r>
          </a:p>
          <a:p>
            <a:pPr eaLnBrk="1" hangingPunct="1">
              <a:defRPr/>
            </a:pPr>
            <a:r>
              <a:rPr lang="en-GB" altLang="en-US" sz="2800">
                <a:ea typeface="MS PGothic" charset="-128"/>
              </a:rPr>
              <a:t>Drug calculation</a:t>
            </a:r>
            <a:endParaRPr lang="en-US" altLang="en-US">
              <a:effectLst>
                <a:outerShdw blurRad="38100" dist="38100" dir="2700000" algn="tl">
                  <a:srgbClr val="C0C0C0"/>
                </a:outerShdw>
              </a:effectLst>
              <a:ea typeface="MS PGothic" charset="-128"/>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A24FA770-2515-4908-9494-23048DE3B266}"/>
              </a:ext>
            </a:extLst>
          </p:cNvPr>
          <p:cNvSpPr>
            <a:spLocks noGrp="1" noChangeArrowheads="1"/>
          </p:cNvSpPr>
          <p:nvPr>
            <p:ph type="title" idx="4294967295"/>
          </p:nvPr>
        </p:nvSpPr>
        <p:spPr/>
        <p:txBody>
          <a:bodyPr lIns="91440" tIns="45720" rIns="91440" bIns="45720"/>
          <a:lstStyle/>
          <a:p>
            <a:pPr eaLnBrk="1" hangingPunct="1"/>
            <a:r>
              <a:rPr lang="en-GB" altLang="en-US"/>
              <a:t>Single Best Answer (SBA)</a:t>
            </a:r>
          </a:p>
        </p:txBody>
      </p:sp>
      <p:sp>
        <p:nvSpPr>
          <p:cNvPr id="65539" name="Rectangle 3">
            <a:extLst>
              <a:ext uri="{FF2B5EF4-FFF2-40B4-BE49-F238E27FC236}">
                <a16:creationId xmlns:a16="http://schemas.microsoft.com/office/drawing/2014/main" id="{D813F928-D623-4C30-ABD4-FB3E9AE950A7}"/>
              </a:ext>
            </a:extLst>
          </p:cNvPr>
          <p:cNvSpPr>
            <a:spLocks noGrp="1" noChangeArrowheads="1"/>
          </p:cNvSpPr>
          <p:nvPr>
            <p:ph type="body" idx="4294967295"/>
          </p:nvPr>
        </p:nvSpPr>
        <p:spPr>
          <a:xfrm>
            <a:off x="373063" y="1562100"/>
            <a:ext cx="8364537" cy="3367088"/>
          </a:xfrm>
        </p:spPr>
        <p:txBody>
          <a:bodyPr/>
          <a:lstStyle/>
          <a:p>
            <a:pPr eaLnBrk="1" hangingPunct="1"/>
            <a:r>
              <a:rPr lang="en-GB" altLang="en-US" sz="2800"/>
              <a:t>“According to national guidelines” means recommended by nationally accepted guidelines or the BNF, not local practice</a:t>
            </a:r>
          </a:p>
          <a:p>
            <a:pPr eaLnBrk="1" hangingPunct="1"/>
            <a:r>
              <a:rPr lang="en-GB" altLang="en-US" sz="2800"/>
              <a:t>Often use a clinical scenario</a:t>
            </a:r>
          </a:p>
          <a:p>
            <a:pPr eaLnBrk="1" hangingPunct="1"/>
            <a:r>
              <a:rPr lang="en-GB" altLang="en-US" sz="2800"/>
              <a:t>Only </a:t>
            </a:r>
            <a:r>
              <a:rPr lang="en-GB" altLang="en-US" sz="2800" b="1"/>
              <a:t>one</a:t>
            </a:r>
            <a:r>
              <a:rPr lang="en-GB" altLang="en-US" sz="2800"/>
              <a:t> answer is correct</a:t>
            </a:r>
          </a:p>
          <a:p>
            <a:pPr eaLnBrk="1" hangingPunct="1"/>
            <a:r>
              <a:rPr lang="en-GB" altLang="en-US" sz="2800"/>
              <a:t>Other incorrect options may be </a:t>
            </a:r>
            <a:r>
              <a:rPr lang="en-GB" altLang="en-US" sz="2800" b="1"/>
              <a:t>plausible</a:t>
            </a:r>
            <a:r>
              <a:rPr lang="en-GB" altLang="en-US" sz="2800"/>
              <a:t> but not “</a:t>
            </a:r>
            <a:r>
              <a:rPr lang="en-GB" altLang="ja-JP" sz="2800" b="1"/>
              <a:t>most </a:t>
            </a:r>
            <a:r>
              <a:rPr lang="en-GB" altLang="ja-JP" sz="2800"/>
              <a:t>likely/</a:t>
            </a:r>
            <a:r>
              <a:rPr lang="en-GB" altLang="ja-JP" sz="2800" b="1"/>
              <a:t>most </a:t>
            </a:r>
            <a:r>
              <a:rPr lang="en-GB" altLang="ja-JP" sz="2800"/>
              <a:t>appropriate</a:t>
            </a:r>
            <a:r>
              <a:rPr lang="en-GB" altLang="en-US" sz="2800" b="1"/>
              <a:t>”</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4">
            <a:extLst>
              <a:ext uri="{FF2B5EF4-FFF2-40B4-BE49-F238E27FC236}">
                <a16:creationId xmlns:a16="http://schemas.microsoft.com/office/drawing/2014/main" id="{79A1E510-21DE-954F-8CF1-1A0CA15E8514}"/>
              </a:ext>
            </a:extLst>
          </p:cNvPr>
          <p:cNvSpPr>
            <a:spLocks noChangeArrowheads="1"/>
          </p:cNvSpPr>
          <p:nvPr/>
        </p:nvSpPr>
        <p:spPr bwMode="auto">
          <a:xfrm>
            <a:off x="468313" y="1412875"/>
            <a:ext cx="82804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r>
              <a:rPr lang="en-US" altLang="en-US" sz="2400">
                <a:latin typeface="Arial" panose="020B0604020202020204" pitchFamily="34" charset="0"/>
              </a:rPr>
              <a:t>A 41-year-old man has a chronic cough and expectorates green sputum daily. He has a history of recurrent chest infections in childhood. </a:t>
            </a:r>
          </a:p>
          <a:p>
            <a:endParaRPr lang="en-US" altLang="en-US" sz="2400">
              <a:latin typeface="Arial" panose="020B0604020202020204" pitchFamily="34" charset="0"/>
            </a:endParaRPr>
          </a:p>
          <a:p>
            <a:r>
              <a:rPr lang="en-GB" altLang="en-US" sz="2400">
                <a:latin typeface="Arial" panose="020B0604020202020204" pitchFamily="34" charset="0"/>
              </a:rPr>
              <a:t>Which is the </a:t>
            </a:r>
            <a:r>
              <a:rPr lang="en-GB" altLang="en-US" sz="2400" b="1">
                <a:latin typeface="Arial" panose="020B0604020202020204" pitchFamily="34" charset="0"/>
              </a:rPr>
              <a:t>single</a:t>
            </a:r>
            <a:r>
              <a:rPr lang="en-GB" altLang="en-US" sz="2400">
                <a:latin typeface="Arial" panose="020B0604020202020204" pitchFamily="34" charset="0"/>
              </a:rPr>
              <a:t> most likely diagnosis? Select </a:t>
            </a:r>
            <a:r>
              <a:rPr lang="en-GB" altLang="en-US" sz="2400" b="1">
                <a:latin typeface="Arial" panose="020B0604020202020204" pitchFamily="34" charset="0"/>
              </a:rPr>
              <a:t>one</a:t>
            </a:r>
            <a:r>
              <a:rPr lang="en-GB" altLang="en-US" sz="2400">
                <a:latin typeface="Arial" panose="020B0604020202020204" pitchFamily="34" charset="0"/>
              </a:rPr>
              <a:t> option only.</a:t>
            </a:r>
          </a:p>
          <a:p>
            <a:endParaRPr lang="en-GB" altLang="en-US" sz="2400" b="1">
              <a:latin typeface="Arial" panose="020B0604020202020204" pitchFamily="34" charset="0"/>
            </a:endParaRPr>
          </a:p>
        </p:txBody>
      </p:sp>
      <p:sp>
        <p:nvSpPr>
          <p:cNvPr id="67586" name="Rectangle 2">
            <a:extLst>
              <a:ext uri="{FF2B5EF4-FFF2-40B4-BE49-F238E27FC236}">
                <a16:creationId xmlns:a16="http://schemas.microsoft.com/office/drawing/2014/main" id="{7CF6EA1A-C054-D14A-B7EF-8174E6434D67}"/>
              </a:ext>
            </a:extLst>
          </p:cNvPr>
          <p:cNvSpPr>
            <a:spLocks noGrp="1" noChangeArrowheads="1"/>
          </p:cNvSpPr>
          <p:nvPr>
            <p:ph type="title" idx="4294967295"/>
          </p:nvPr>
        </p:nvSpPr>
        <p:spPr/>
        <p:txBody>
          <a:bodyPr lIns="91440" tIns="45720" rIns="91440" bIns="45720"/>
          <a:lstStyle/>
          <a:p>
            <a:pPr eaLnBrk="1" hangingPunct="1"/>
            <a:r>
              <a:rPr lang="en-US" altLang="en-US" sz="3600"/>
              <a:t>SBA example: </a:t>
            </a:r>
            <a:r>
              <a:rPr lang="en-US" altLang="en-US" sz="3600" i="1"/>
              <a:t>Respiratory disease</a:t>
            </a:r>
          </a:p>
        </p:txBody>
      </p:sp>
      <p:sp>
        <p:nvSpPr>
          <p:cNvPr id="354307" name="Rectangle 3">
            <a:extLst>
              <a:ext uri="{FF2B5EF4-FFF2-40B4-BE49-F238E27FC236}">
                <a16:creationId xmlns:a16="http://schemas.microsoft.com/office/drawing/2014/main" id="{EB9791D6-589F-AC41-B004-0295E380C9D4}"/>
              </a:ext>
            </a:extLst>
          </p:cNvPr>
          <p:cNvSpPr>
            <a:spLocks noGrp="1" noChangeArrowheads="1"/>
          </p:cNvSpPr>
          <p:nvPr>
            <p:ph type="body" idx="4294967295"/>
          </p:nvPr>
        </p:nvSpPr>
        <p:spPr>
          <a:xfrm>
            <a:off x="179388" y="3573463"/>
            <a:ext cx="8364537" cy="2616200"/>
          </a:xfrm>
        </p:spPr>
        <p:txBody>
          <a:bodyPr/>
          <a:lstStyle/>
          <a:p>
            <a:pPr eaLnBrk="1" hangingPunct="1">
              <a:lnSpc>
                <a:spcPct val="80000"/>
              </a:lnSpc>
              <a:buFontTx/>
              <a:buNone/>
              <a:defRPr/>
            </a:pPr>
            <a:endParaRPr lang="en-US" altLang="en-US" sz="2400"/>
          </a:p>
          <a:p>
            <a:pPr eaLnBrk="1" hangingPunct="1">
              <a:lnSpc>
                <a:spcPct val="80000"/>
              </a:lnSpc>
              <a:buFontTx/>
              <a:buNone/>
              <a:defRPr/>
            </a:pPr>
            <a:r>
              <a:rPr lang="en-US" altLang="en-US" sz="2400"/>
              <a:t>	A. 	Asthma</a:t>
            </a:r>
          </a:p>
          <a:p>
            <a:pPr eaLnBrk="1" hangingPunct="1">
              <a:lnSpc>
                <a:spcPct val="80000"/>
              </a:lnSpc>
              <a:buFontTx/>
              <a:buNone/>
              <a:defRPr/>
            </a:pPr>
            <a:r>
              <a:rPr lang="en-US" altLang="en-US" sz="2400"/>
              <a:t>	B. 	Bronchiectasis</a:t>
            </a:r>
          </a:p>
          <a:p>
            <a:pPr eaLnBrk="1" hangingPunct="1">
              <a:lnSpc>
                <a:spcPct val="80000"/>
              </a:lnSpc>
              <a:buFontTx/>
              <a:buNone/>
              <a:defRPr/>
            </a:pPr>
            <a:r>
              <a:rPr lang="en-US" altLang="en-US" sz="2400"/>
              <a:t>	C.	Chronic obstructive pulmonary disease</a:t>
            </a:r>
          </a:p>
          <a:p>
            <a:pPr eaLnBrk="1" hangingPunct="1">
              <a:lnSpc>
                <a:spcPct val="80000"/>
              </a:lnSpc>
              <a:buFontTx/>
              <a:buNone/>
              <a:defRPr/>
            </a:pPr>
            <a:r>
              <a:rPr lang="en-US" altLang="en-US" sz="2400"/>
              <a:t>	D. 	Gastro-oesophageal reflux </a:t>
            </a:r>
          </a:p>
          <a:p>
            <a:pPr eaLnBrk="1" hangingPunct="1">
              <a:lnSpc>
                <a:spcPct val="80000"/>
              </a:lnSpc>
              <a:buFontTx/>
              <a:buNone/>
              <a:defRPr/>
            </a:pPr>
            <a:r>
              <a:rPr lang="en-US" altLang="en-US" sz="2400"/>
              <a:t>	E. 	Lung cancer</a:t>
            </a:r>
            <a:endParaRPr lang="en-US" altLang="en-US" sz="2400">
              <a:effectLst>
                <a:outerShdw blurRad="38100" dist="38100" dir="2700000" algn="tl">
                  <a:srgbClr val="C0C0C0"/>
                </a:outerShdw>
              </a:effectLst>
            </a:endParaRPr>
          </a:p>
          <a:p>
            <a:pPr eaLnBrk="1" hangingPunct="1">
              <a:lnSpc>
                <a:spcPct val="80000"/>
              </a:lnSpc>
              <a:buFontTx/>
              <a:buNone/>
              <a:defRPr/>
            </a:pPr>
            <a:endParaRPr lang="en-US" altLang="en-US" sz="2400">
              <a:effectLst>
                <a:outerShdw blurRad="38100" dist="38100" dir="2700000" algn="tl">
                  <a:srgbClr val="C0C0C0"/>
                </a:outerShdw>
              </a:effectLst>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6F08FCD5-7930-4B8E-B54A-93E3565E4551}"/>
              </a:ext>
            </a:extLst>
          </p:cNvPr>
          <p:cNvSpPr>
            <a:spLocks noGrp="1" noChangeArrowheads="1"/>
          </p:cNvSpPr>
          <p:nvPr>
            <p:ph type="title" idx="4294967295"/>
          </p:nvPr>
        </p:nvSpPr>
        <p:spPr/>
        <p:txBody>
          <a:bodyPr lIns="91440" tIns="45720" rIns="91440" bIns="45720"/>
          <a:lstStyle/>
          <a:p>
            <a:pPr eaLnBrk="1" hangingPunct="1"/>
            <a:r>
              <a:rPr lang="en-GB" altLang="en-US"/>
              <a:t>Multiple Best Answer (MBA)</a:t>
            </a:r>
          </a:p>
        </p:txBody>
      </p:sp>
      <p:sp>
        <p:nvSpPr>
          <p:cNvPr id="69635" name="Rectangle 3">
            <a:extLst>
              <a:ext uri="{FF2B5EF4-FFF2-40B4-BE49-F238E27FC236}">
                <a16:creationId xmlns:a16="http://schemas.microsoft.com/office/drawing/2014/main" id="{B2984EAC-5192-464C-BB62-7685750D05E0}"/>
              </a:ext>
            </a:extLst>
          </p:cNvPr>
          <p:cNvSpPr>
            <a:spLocks noGrp="1" noChangeArrowheads="1"/>
          </p:cNvSpPr>
          <p:nvPr>
            <p:ph type="body" idx="4294967295"/>
          </p:nvPr>
        </p:nvSpPr>
        <p:spPr>
          <a:xfrm>
            <a:off x="373063" y="1562100"/>
            <a:ext cx="8364537" cy="2936875"/>
          </a:xfrm>
        </p:spPr>
        <p:txBody>
          <a:bodyPr/>
          <a:lstStyle/>
          <a:p>
            <a:pPr eaLnBrk="1" hangingPunct="1"/>
            <a:r>
              <a:rPr lang="en-GB" altLang="en-US" sz="2800"/>
              <a:t>Often uses a clinical scenario</a:t>
            </a:r>
          </a:p>
          <a:p>
            <a:pPr eaLnBrk="1" hangingPunct="1"/>
            <a:r>
              <a:rPr lang="en-GB" altLang="en-US" sz="2800" b="1"/>
              <a:t>Two</a:t>
            </a:r>
            <a:r>
              <a:rPr lang="en-GB" altLang="en-US" sz="2800"/>
              <a:t> answers are correct</a:t>
            </a:r>
          </a:p>
          <a:p>
            <a:pPr eaLnBrk="1" hangingPunct="1"/>
            <a:r>
              <a:rPr lang="en-GB" altLang="en-US" sz="2800" b="1"/>
              <a:t>Both</a:t>
            </a:r>
            <a:r>
              <a:rPr lang="en-GB" altLang="en-US" sz="2800"/>
              <a:t> answers must be chosen to score </a:t>
            </a:r>
            <a:r>
              <a:rPr lang="en-GB" altLang="en-US" sz="2800" b="1"/>
              <a:t>one</a:t>
            </a:r>
            <a:r>
              <a:rPr lang="en-GB" altLang="en-US" sz="2800"/>
              <a:t> mark</a:t>
            </a:r>
          </a:p>
          <a:p>
            <a:pPr eaLnBrk="1" hangingPunct="1"/>
            <a:r>
              <a:rPr lang="en-GB" altLang="en-US" sz="2800"/>
              <a:t>Other options may be </a:t>
            </a:r>
            <a:r>
              <a:rPr lang="en-GB" altLang="en-US" sz="2800" b="1"/>
              <a:t>plausible</a:t>
            </a:r>
            <a:r>
              <a:rPr lang="en-GB" altLang="en-US" sz="2800"/>
              <a:t> but not the “</a:t>
            </a:r>
            <a:r>
              <a:rPr lang="en-GB" altLang="ja-JP" sz="2800" b="1"/>
              <a:t>most </a:t>
            </a:r>
            <a:r>
              <a:rPr lang="en-GB" altLang="ja-JP" sz="2800"/>
              <a:t>likely/</a:t>
            </a:r>
            <a:r>
              <a:rPr lang="en-GB" altLang="ja-JP" sz="2800" b="1"/>
              <a:t>most </a:t>
            </a:r>
            <a:r>
              <a:rPr lang="en-GB" altLang="ja-JP" sz="2800"/>
              <a:t>appropriate</a:t>
            </a:r>
            <a:r>
              <a:rPr lang="en-GB" altLang="en-US" sz="2800" b="1"/>
              <a:t>”</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4">
            <a:extLst>
              <a:ext uri="{FF2B5EF4-FFF2-40B4-BE49-F238E27FC236}">
                <a16:creationId xmlns:a16="http://schemas.microsoft.com/office/drawing/2014/main" id="{C65CBAA0-3CB0-9F4E-A335-4776E70F81FD}"/>
              </a:ext>
            </a:extLst>
          </p:cNvPr>
          <p:cNvSpPr>
            <a:spLocks noChangeArrowheads="1"/>
          </p:cNvSpPr>
          <p:nvPr/>
        </p:nvSpPr>
        <p:spPr bwMode="auto">
          <a:xfrm>
            <a:off x="304800" y="1268413"/>
            <a:ext cx="8839200" cy="541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r>
              <a:rPr lang="en-US" altLang="en-US">
                <a:latin typeface="Arial" panose="020B0604020202020204" pitchFamily="34" charset="0"/>
              </a:rPr>
              <a:t>A 35-year-old man has persistent dyspepsia.  A stool test for </a:t>
            </a:r>
            <a:r>
              <a:rPr lang="en-US" altLang="en-US" i="1">
                <a:latin typeface="Arial" panose="020B0604020202020204" pitchFamily="34" charset="0"/>
              </a:rPr>
              <a:t>Helicobacter pylori </a:t>
            </a:r>
            <a:r>
              <a:rPr lang="en-US" altLang="en-US">
                <a:latin typeface="Arial" panose="020B0604020202020204" pitchFamily="34" charset="0"/>
              </a:rPr>
              <a:t>is positive. He has not yet received any antibiotic treatment and is allergic to penicillin.</a:t>
            </a:r>
          </a:p>
          <a:p>
            <a:endParaRPr lang="en-US" altLang="en-US">
              <a:latin typeface="Arial" panose="020B0604020202020204" pitchFamily="34" charset="0"/>
            </a:endParaRPr>
          </a:p>
          <a:p>
            <a:r>
              <a:rPr lang="en-US" altLang="en-US">
                <a:latin typeface="Arial" panose="020B0604020202020204" pitchFamily="34" charset="0"/>
              </a:rPr>
              <a:t>According to current national guidance, which are the two </a:t>
            </a:r>
            <a:r>
              <a:rPr lang="en-US" altLang="en-US" b="1">
                <a:latin typeface="Arial" panose="020B0604020202020204" pitchFamily="34" charset="0"/>
              </a:rPr>
              <a:t>most</a:t>
            </a:r>
            <a:r>
              <a:rPr lang="en-US" altLang="en-US">
                <a:latin typeface="Arial" panose="020B0604020202020204" pitchFamily="34" charset="0"/>
              </a:rPr>
              <a:t> appropriate </a:t>
            </a:r>
            <a:r>
              <a:rPr lang="en-US" altLang="en-US" b="1">
                <a:latin typeface="Arial" panose="020B0604020202020204" pitchFamily="34" charset="0"/>
              </a:rPr>
              <a:t>first-line</a:t>
            </a:r>
            <a:r>
              <a:rPr lang="en-US" altLang="en-US">
                <a:latin typeface="Arial" panose="020B0604020202020204" pitchFamily="34" charset="0"/>
              </a:rPr>
              <a:t> antibiotics to combine with omeprazole to eradicate </a:t>
            </a:r>
            <a:r>
              <a:rPr lang="en-US" altLang="en-US" i="1">
                <a:latin typeface="Arial" panose="020B0604020202020204" pitchFamily="34" charset="0"/>
              </a:rPr>
              <a:t>H.pylori</a:t>
            </a:r>
            <a:r>
              <a:rPr lang="en-US" altLang="en-US">
                <a:latin typeface="Arial" panose="020B0604020202020204" pitchFamily="34" charset="0"/>
              </a:rPr>
              <a:t>?  Select </a:t>
            </a:r>
            <a:r>
              <a:rPr lang="en-US" altLang="en-US" b="1">
                <a:latin typeface="Arial" panose="020B0604020202020204" pitchFamily="34" charset="0"/>
              </a:rPr>
              <a:t>two</a:t>
            </a:r>
            <a:r>
              <a:rPr lang="en-US" altLang="en-US">
                <a:latin typeface="Arial" panose="020B0604020202020204" pitchFamily="34" charset="0"/>
              </a:rPr>
              <a:t> options only and both must be correct to score </a:t>
            </a:r>
            <a:r>
              <a:rPr lang="en-US" altLang="en-US" b="1">
                <a:latin typeface="Arial" panose="020B0604020202020204" pitchFamily="34" charset="0"/>
              </a:rPr>
              <a:t>one</a:t>
            </a:r>
            <a:r>
              <a:rPr lang="en-US" altLang="en-US">
                <a:latin typeface="Arial" panose="020B0604020202020204" pitchFamily="34" charset="0"/>
              </a:rPr>
              <a:t> mark.</a:t>
            </a:r>
          </a:p>
          <a:p>
            <a:endParaRPr lang="en-US" altLang="en-US">
              <a:latin typeface="Arial" panose="020B0604020202020204" pitchFamily="34" charset="0"/>
            </a:endParaRPr>
          </a:p>
          <a:p>
            <a:endParaRPr lang="en-US" altLang="en-US" sz="1400" i="1">
              <a:latin typeface="Arial" panose="020B0604020202020204" pitchFamily="34" charset="0"/>
            </a:endParaRPr>
          </a:p>
          <a:p>
            <a:pPr algn="ctr"/>
            <a:r>
              <a:rPr lang="en-GB" altLang="en-US" sz="2400" i="1">
                <a:latin typeface="Arial" panose="020B0604020202020204" pitchFamily="34" charset="0"/>
              </a:rPr>
              <a:t>(See next slide)</a:t>
            </a:r>
          </a:p>
        </p:txBody>
      </p:sp>
      <p:sp>
        <p:nvSpPr>
          <p:cNvPr id="71682" name="Rectangle 2">
            <a:extLst>
              <a:ext uri="{FF2B5EF4-FFF2-40B4-BE49-F238E27FC236}">
                <a16:creationId xmlns:a16="http://schemas.microsoft.com/office/drawing/2014/main" id="{F276926D-7CA5-4C40-A79A-4CA36568EA48}"/>
              </a:ext>
            </a:extLst>
          </p:cNvPr>
          <p:cNvSpPr>
            <a:spLocks noGrp="1" noChangeArrowheads="1"/>
          </p:cNvSpPr>
          <p:nvPr>
            <p:ph type="title" idx="4294967295"/>
          </p:nvPr>
        </p:nvSpPr>
        <p:spPr/>
        <p:txBody>
          <a:bodyPr lIns="91440" tIns="45720" rIns="91440" bIns="45720"/>
          <a:lstStyle/>
          <a:p>
            <a:pPr eaLnBrk="1" hangingPunct="1"/>
            <a:r>
              <a:rPr lang="en-US" altLang="en-US" sz="3600"/>
              <a:t>MBA example: </a:t>
            </a:r>
            <a:r>
              <a:rPr lang="en-US" altLang="en-US" sz="3600" i="1"/>
              <a:t>Helicobacter pylori</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a:extLst>
              <a:ext uri="{FF2B5EF4-FFF2-40B4-BE49-F238E27FC236}">
                <a16:creationId xmlns:a16="http://schemas.microsoft.com/office/drawing/2014/main" id="{1F0EBF5C-E8D7-5845-95F6-B73A27ABE2AA}"/>
              </a:ext>
            </a:extLst>
          </p:cNvPr>
          <p:cNvSpPr>
            <a:spLocks noGrp="1" noChangeArrowheads="1"/>
          </p:cNvSpPr>
          <p:nvPr>
            <p:ph type="title" idx="4294967295"/>
          </p:nvPr>
        </p:nvSpPr>
        <p:spPr/>
        <p:txBody>
          <a:bodyPr lIns="91440" tIns="45720" rIns="91440" bIns="45720"/>
          <a:lstStyle/>
          <a:p>
            <a:pPr eaLnBrk="1" hangingPunct="1"/>
            <a:r>
              <a:rPr lang="en-US" altLang="en-US" sz="3600"/>
              <a:t>MBA example: </a:t>
            </a:r>
            <a:r>
              <a:rPr lang="en-US" altLang="en-US" sz="3600" i="1"/>
              <a:t>Helicobacter pylori</a:t>
            </a:r>
          </a:p>
        </p:txBody>
      </p:sp>
      <p:sp>
        <p:nvSpPr>
          <p:cNvPr id="73730" name="Rectangle 3">
            <a:extLst>
              <a:ext uri="{FF2B5EF4-FFF2-40B4-BE49-F238E27FC236}">
                <a16:creationId xmlns:a16="http://schemas.microsoft.com/office/drawing/2014/main" id="{8C6FA11A-555F-2148-B6AB-C96BD24B865A}"/>
              </a:ext>
            </a:extLst>
          </p:cNvPr>
          <p:cNvSpPr>
            <a:spLocks noGrp="1" noChangeArrowheads="1"/>
          </p:cNvSpPr>
          <p:nvPr>
            <p:ph type="body" idx="4294967295"/>
          </p:nvPr>
        </p:nvSpPr>
        <p:spPr>
          <a:xfrm>
            <a:off x="539750" y="1341438"/>
            <a:ext cx="7672388" cy="5275262"/>
          </a:xfrm>
        </p:spPr>
        <p:txBody>
          <a:bodyPr/>
          <a:lstStyle/>
          <a:p>
            <a:pPr>
              <a:buFontTx/>
              <a:buAutoNum type="alphaUcPeriod"/>
            </a:pPr>
            <a:endParaRPr lang="en-US" altLang="en-US" sz="2000"/>
          </a:p>
          <a:p>
            <a:pPr>
              <a:buFontTx/>
              <a:buAutoNum type="alphaUcPeriod"/>
            </a:pPr>
            <a:r>
              <a:rPr lang="en-US" altLang="en-US" sz="2800"/>
              <a:t>Amoxicillin</a:t>
            </a:r>
          </a:p>
          <a:p>
            <a:pPr>
              <a:buFontTx/>
              <a:buAutoNum type="alphaUcPeriod"/>
            </a:pPr>
            <a:r>
              <a:rPr lang="en-US" altLang="en-US" sz="2800"/>
              <a:t>Cefalexin</a:t>
            </a:r>
          </a:p>
          <a:p>
            <a:pPr>
              <a:buFontTx/>
              <a:buAutoNum type="alphaUcPeriod"/>
            </a:pPr>
            <a:r>
              <a:rPr lang="en-US" altLang="en-US" sz="2800"/>
              <a:t>Clarithromycin</a:t>
            </a:r>
          </a:p>
          <a:p>
            <a:pPr>
              <a:buFontTx/>
              <a:buAutoNum type="alphaUcPeriod"/>
            </a:pPr>
            <a:r>
              <a:rPr lang="en-US" altLang="en-US" sz="2800"/>
              <a:t>Co-amoxiclav</a:t>
            </a:r>
          </a:p>
          <a:p>
            <a:pPr>
              <a:buFontTx/>
              <a:buAutoNum type="alphaUcPeriod"/>
            </a:pPr>
            <a:r>
              <a:rPr lang="en-US" altLang="en-US" sz="2800"/>
              <a:t>Doxycycline</a:t>
            </a:r>
          </a:p>
          <a:p>
            <a:pPr>
              <a:buFontTx/>
              <a:buAutoNum type="alphaUcPeriod"/>
            </a:pPr>
            <a:r>
              <a:rPr lang="en-US" altLang="en-US" sz="2800"/>
              <a:t>Erythromycin</a:t>
            </a:r>
          </a:p>
          <a:p>
            <a:pPr>
              <a:buFontTx/>
              <a:buAutoNum type="alphaUcPeriod"/>
            </a:pPr>
            <a:r>
              <a:rPr lang="en-US" altLang="en-US" sz="2800"/>
              <a:t>Lymecycline</a:t>
            </a:r>
          </a:p>
          <a:p>
            <a:pPr>
              <a:buFontTx/>
              <a:buAutoNum type="alphaUcPeriod"/>
            </a:pPr>
            <a:r>
              <a:rPr lang="en-US" altLang="en-US" sz="2800"/>
              <a:t>Metronidazole</a:t>
            </a:r>
          </a:p>
          <a:p>
            <a:pPr>
              <a:buFontTx/>
              <a:buAutoNum type="alphaUcPeriod"/>
            </a:pPr>
            <a:endParaRPr lang="en-US" altLang="en-US" sz="2000"/>
          </a:p>
          <a:p>
            <a:pPr>
              <a:buFontTx/>
              <a:buAutoNum type="alphaUcPeriod"/>
            </a:pPr>
            <a:endParaRPr lang="en-US" altLang="en-US" sz="20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3">
            <a:extLst>
              <a:ext uri="{FF2B5EF4-FFF2-40B4-BE49-F238E27FC236}">
                <a16:creationId xmlns:a16="http://schemas.microsoft.com/office/drawing/2014/main" id="{030F3D50-1902-4328-8834-7FD3AC41FDCD}"/>
              </a:ext>
            </a:extLst>
          </p:cNvPr>
          <p:cNvSpPr>
            <a:spLocks noChangeArrowheads="1"/>
          </p:cNvSpPr>
          <p:nvPr/>
        </p:nvSpPr>
        <p:spPr bwMode="auto">
          <a:xfrm>
            <a:off x="373063" y="1562100"/>
            <a:ext cx="8364537" cy="291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3400" indent="-514350">
              <a:spcBef>
                <a:spcPct val="20000"/>
              </a:spcBef>
              <a:buBlip>
                <a:blip r:embed="rId3"/>
              </a:buBlip>
              <a:tabLst>
                <a:tab pos="533400" algn="l"/>
                <a:tab pos="1162050" algn="l"/>
                <a:tab pos="1695450" algn="l"/>
                <a:tab pos="2247900" algn="l"/>
                <a:tab pos="2781300" algn="l"/>
              </a:tabLst>
              <a:defRPr sz="3200">
                <a:solidFill>
                  <a:schemeClr val="tx1"/>
                </a:solidFill>
                <a:latin typeface="Arial" panose="020B0604020202020204" pitchFamily="34" charset="0"/>
                <a:ea typeface="MS PGothic" panose="020B0600070205080204" pitchFamily="34" charset="-128"/>
              </a:defRPr>
            </a:lvl1pPr>
            <a:lvl2pPr marL="37931725" indent="-37474525">
              <a:spcBef>
                <a:spcPct val="20000"/>
              </a:spcBef>
              <a:buFont typeface="Wingdings" panose="05000000000000000000" pitchFamily="2" charset="2"/>
              <a:buBlip>
                <a:blip r:embed="rId3"/>
              </a:buBlip>
              <a:tabLst>
                <a:tab pos="533400" algn="l"/>
                <a:tab pos="1162050" algn="l"/>
                <a:tab pos="1695450" algn="l"/>
                <a:tab pos="2247900" algn="l"/>
                <a:tab pos="2781300" algn="l"/>
              </a:tabLst>
              <a:defRPr sz="2800">
                <a:solidFill>
                  <a:schemeClr val="tx1"/>
                </a:solidFill>
                <a:latin typeface="Arial" panose="020B0604020202020204" pitchFamily="34" charset="0"/>
                <a:ea typeface="MS PGothic" panose="020B0600070205080204" pitchFamily="34" charset="-128"/>
              </a:defRPr>
            </a:lvl2pPr>
            <a:lvl3pPr marL="1695450" indent="-354013">
              <a:spcBef>
                <a:spcPct val="20000"/>
              </a:spcBef>
              <a:buBlip>
                <a:blip r:embed="rId3"/>
              </a:buBlip>
              <a:tabLst>
                <a:tab pos="533400" algn="l"/>
                <a:tab pos="1162050" algn="l"/>
                <a:tab pos="1695450" algn="l"/>
                <a:tab pos="2247900" algn="l"/>
                <a:tab pos="2781300" algn="l"/>
              </a:tabLst>
              <a:defRPr sz="2400">
                <a:solidFill>
                  <a:schemeClr val="tx1"/>
                </a:solidFill>
                <a:latin typeface="Arial" panose="020B0604020202020204" pitchFamily="34" charset="0"/>
                <a:ea typeface="ヒラギノ角ゴ Pro W3" pitchFamily="-1" charset="-128"/>
              </a:defRPr>
            </a:lvl3pPr>
            <a:lvl4pPr marL="2247900" indent="-373063">
              <a:spcBef>
                <a:spcPct val="20000"/>
              </a:spcBef>
              <a:buBlip>
                <a:blip r:embed="rId3"/>
              </a:buBlip>
              <a:tabLst>
                <a:tab pos="533400" algn="l"/>
                <a:tab pos="1162050" algn="l"/>
                <a:tab pos="1695450" algn="l"/>
                <a:tab pos="2247900" algn="l"/>
                <a:tab pos="2781300" algn="l"/>
              </a:tabLst>
              <a:defRPr sz="2000">
                <a:solidFill>
                  <a:schemeClr val="tx1"/>
                </a:solidFill>
                <a:latin typeface="Arial" panose="020B0604020202020204" pitchFamily="34" charset="0"/>
                <a:ea typeface="ヒラギノ角ゴ Pro W3" pitchFamily="-1" charset="-128"/>
              </a:defRPr>
            </a:lvl4pPr>
            <a:lvl5pPr marL="2781300" indent="-354013">
              <a:spcBef>
                <a:spcPct val="20000"/>
              </a:spcBef>
              <a:buBlip>
                <a:blip r:embed="rId3"/>
              </a:buBlip>
              <a:tabLst>
                <a:tab pos="533400" algn="l"/>
                <a:tab pos="1162050" algn="l"/>
                <a:tab pos="1695450" algn="l"/>
                <a:tab pos="2247900" algn="l"/>
                <a:tab pos="2781300" algn="l"/>
              </a:tabLst>
              <a:defRPr sz="2000">
                <a:solidFill>
                  <a:schemeClr val="tx1"/>
                </a:solidFill>
                <a:latin typeface="Arial" panose="020B0604020202020204" pitchFamily="34" charset="0"/>
                <a:ea typeface="ヒラギノ角ゴ Pro W3" pitchFamily="-1" charset="-128"/>
              </a:defRPr>
            </a:lvl5pPr>
            <a:lvl6pPr marL="3238500" indent="-354013" eaLnBrk="0" fontAlgn="base" hangingPunct="0">
              <a:spcBef>
                <a:spcPct val="20000"/>
              </a:spcBef>
              <a:spcAft>
                <a:spcPct val="0"/>
              </a:spcAft>
              <a:buBlip>
                <a:blip r:embed="rId3"/>
              </a:buBlip>
              <a:tabLst>
                <a:tab pos="533400" algn="l"/>
                <a:tab pos="1162050" algn="l"/>
                <a:tab pos="1695450" algn="l"/>
                <a:tab pos="2247900" algn="l"/>
                <a:tab pos="2781300" algn="l"/>
              </a:tabLst>
              <a:defRPr sz="2000">
                <a:solidFill>
                  <a:schemeClr val="tx1"/>
                </a:solidFill>
                <a:latin typeface="Arial" panose="020B0604020202020204" pitchFamily="34" charset="0"/>
                <a:ea typeface="ヒラギノ角ゴ Pro W3" pitchFamily="-1" charset="-128"/>
              </a:defRPr>
            </a:lvl6pPr>
            <a:lvl7pPr marL="3695700" indent="-354013" eaLnBrk="0" fontAlgn="base" hangingPunct="0">
              <a:spcBef>
                <a:spcPct val="20000"/>
              </a:spcBef>
              <a:spcAft>
                <a:spcPct val="0"/>
              </a:spcAft>
              <a:buBlip>
                <a:blip r:embed="rId3"/>
              </a:buBlip>
              <a:tabLst>
                <a:tab pos="533400" algn="l"/>
                <a:tab pos="1162050" algn="l"/>
                <a:tab pos="1695450" algn="l"/>
                <a:tab pos="2247900" algn="l"/>
                <a:tab pos="2781300" algn="l"/>
              </a:tabLst>
              <a:defRPr sz="2000">
                <a:solidFill>
                  <a:schemeClr val="tx1"/>
                </a:solidFill>
                <a:latin typeface="Arial" panose="020B0604020202020204" pitchFamily="34" charset="0"/>
                <a:ea typeface="ヒラギノ角ゴ Pro W3" pitchFamily="-1" charset="-128"/>
              </a:defRPr>
            </a:lvl7pPr>
            <a:lvl8pPr marL="4152900" indent="-354013" eaLnBrk="0" fontAlgn="base" hangingPunct="0">
              <a:spcBef>
                <a:spcPct val="20000"/>
              </a:spcBef>
              <a:spcAft>
                <a:spcPct val="0"/>
              </a:spcAft>
              <a:buBlip>
                <a:blip r:embed="rId3"/>
              </a:buBlip>
              <a:tabLst>
                <a:tab pos="533400" algn="l"/>
                <a:tab pos="1162050" algn="l"/>
                <a:tab pos="1695450" algn="l"/>
                <a:tab pos="2247900" algn="l"/>
                <a:tab pos="2781300" algn="l"/>
              </a:tabLst>
              <a:defRPr sz="2000">
                <a:solidFill>
                  <a:schemeClr val="tx1"/>
                </a:solidFill>
                <a:latin typeface="Arial" panose="020B0604020202020204" pitchFamily="34" charset="0"/>
                <a:ea typeface="ヒラギノ角ゴ Pro W3" pitchFamily="-1" charset="-128"/>
              </a:defRPr>
            </a:lvl8pPr>
            <a:lvl9pPr marL="4610100" indent="-354013" eaLnBrk="0" fontAlgn="base" hangingPunct="0">
              <a:spcBef>
                <a:spcPct val="20000"/>
              </a:spcBef>
              <a:spcAft>
                <a:spcPct val="0"/>
              </a:spcAft>
              <a:buBlip>
                <a:blip r:embed="rId3"/>
              </a:buBlip>
              <a:tabLst>
                <a:tab pos="533400" algn="l"/>
                <a:tab pos="1162050" algn="l"/>
                <a:tab pos="1695450" algn="l"/>
                <a:tab pos="2247900" algn="l"/>
                <a:tab pos="2781300" algn="l"/>
              </a:tabLst>
              <a:defRPr sz="2000">
                <a:solidFill>
                  <a:schemeClr val="tx1"/>
                </a:solidFill>
                <a:latin typeface="Arial" panose="020B0604020202020204" pitchFamily="34" charset="0"/>
                <a:ea typeface="ヒラギノ角ゴ Pro W3" pitchFamily="-1" charset="-128"/>
              </a:defRPr>
            </a:lvl9pPr>
          </a:lstStyle>
          <a:p>
            <a:pPr eaLnBrk="1" hangingPunct="1"/>
            <a:r>
              <a:rPr lang="en-GB" altLang="en-US" sz="2800"/>
              <a:t>These questions have a list of possible options</a:t>
            </a:r>
          </a:p>
          <a:p>
            <a:pPr eaLnBrk="1" hangingPunct="1"/>
            <a:r>
              <a:rPr lang="en-GB" altLang="en-US" sz="2800"/>
              <a:t>There will usually be two or more scenarios</a:t>
            </a:r>
          </a:p>
          <a:p>
            <a:pPr eaLnBrk="1" hangingPunct="1"/>
            <a:r>
              <a:rPr lang="en-GB" altLang="en-US" sz="2800"/>
              <a:t>Choose the </a:t>
            </a:r>
            <a:r>
              <a:rPr lang="en-GB" altLang="en-US" sz="2800" b="1"/>
              <a:t>most</a:t>
            </a:r>
            <a:r>
              <a:rPr lang="en-GB" altLang="en-US" sz="2800"/>
              <a:t> likely/</a:t>
            </a:r>
            <a:r>
              <a:rPr lang="en-GB" altLang="en-US" sz="2800" b="1"/>
              <a:t>most</a:t>
            </a:r>
            <a:r>
              <a:rPr lang="en-GB" altLang="en-US" sz="2800"/>
              <a:t> appropriate option that </a:t>
            </a:r>
            <a:r>
              <a:rPr lang="en-GB" altLang="en-US" sz="2800" b="1"/>
              <a:t>best </a:t>
            </a:r>
            <a:r>
              <a:rPr lang="en-GB" altLang="en-US" sz="2800"/>
              <a:t>matches each given scenario</a:t>
            </a:r>
          </a:p>
          <a:p>
            <a:pPr eaLnBrk="1" hangingPunct="1"/>
            <a:r>
              <a:rPr lang="en-GB" altLang="en-US" sz="2800"/>
              <a:t>Each option can be used once, more than once, or not at all</a:t>
            </a:r>
          </a:p>
        </p:txBody>
      </p:sp>
      <p:sp>
        <p:nvSpPr>
          <p:cNvPr id="73731" name="Rectangle 2">
            <a:extLst>
              <a:ext uri="{FF2B5EF4-FFF2-40B4-BE49-F238E27FC236}">
                <a16:creationId xmlns:a16="http://schemas.microsoft.com/office/drawing/2014/main" id="{B4FA7746-0A7A-4D00-9C3C-FB600E68D727}"/>
              </a:ext>
            </a:extLst>
          </p:cNvPr>
          <p:cNvSpPr>
            <a:spLocks noGrp="1" noChangeArrowheads="1"/>
          </p:cNvSpPr>
          <p:nvPr>
            <p:ph type="title" idx="4294967295"/>
          </p:nvPr>
        </p:nvSpPr>
        <p:spPr>
          <a:xfrm>
            <a:off x="457200" y="144463"/>
            <a:ext cx="8686800" cy="908050"/>
          </a:xfrm>
        </p:spPr>
        <p:txBody>
          <a:bodyPr lIns="91440" tIns="45720" rIns="91440" bIns="45720"/>
          <a:lstStyle/>
          <a:p>
            <a:pPr eaLnBrk="1" hangingPunct="1"/>
            <a:r>
              <a:rPr lang="en-GB" altLang="en-US" sz="3600"/>
              <a:t>Extended matching questions (EMQ)</a:t>
            </a:r>
            <a:endParaRPr lang="en-US" altLang="en-US" sz="360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a:extLst>
              <a:ext uri="{FF2B5EF4-FFF2-40B4-BE49-F238E27FC236}">
                <a16:creationId xmlns:a16="http://schemas.microsoft.com/office/drawing/2014/main" id="{E37C0304-EB38-40CF-B957-0C18BA290104}"/>
              </a:ext>
            </a:extLst>
          </p:cNvPr>
          <p:cNvSpPr>
            <a:spLocks noChangeArrowheads="1"/>
          </p:cNvSpPr>
          <p:nvPr/>
        </p:nvSpPr>
        <p:spPr bwMode="auto">
          <a:xfrm>
            <a:off x="457200" y="274638"/>
            <a:ext cx="8229600" cy="1143000"/>
          </a:xfrm>
          <a:prstGeom prst="rect">
            <a:avLst/>
          </a:prstGeom>
          <a:noFill/>
          <a:ln w="9525">
            <a:noFill/>
            <a:miter lim="800000"/>
            <a:headEnd/>
            <a:tailEnd/>
          </a:ln>
          <a:effectLst/>
        </p:spPr>
        <p:txBody>
          <a:bodyPr anchor="ctr"/>
          <a:lstStyle/>
          <a:p>
            <a:pPr eaLnBrk="1" hangingPunct="1">
              <a:defRPr/>
            </a:pPr>
            <a:endParaRPr lang="en-GB" sz="4400">
              <a:solidFill>
                <a:schemeClr val="tx2"/>
              </a:solidFill>
              <a:effectLst>
                <a:outerShdw blurRad="38100" dist="38100" dir="2700000" algn="tl">
                  <a:srgbClr val="DDDDDD"/>
                </a:outerShdw>
              </a:effectLst>
              <a:latin typeface="Tahoma" pitchFamily="-84" charset="0"/>
              <a:cs typeface="MS PGothic" pitchFamily="34" charset="-128"/>
            </a:endParaRPr>
          </a:p>
        </p:txBody>
      </p:sp>
      <p:sp>
        <p:nvSpPr>
          <p:cNvPr id="75779" name="Text Box 3">
            <a:extLst>
              <a:ext uri="{FF2B5EF4-FFF2-40B4-BE49-F238E27FC236}">
                <a16:creationId xmlns:a16="http://schemas.microsoft.com/office/drawing/2014/main" id="{5A38A3D6-12EA-4258-9D7D-BF054DFB9277}"/>
              </a:ext>
            </a:extLst>
          </p:cNvPr>
          <p:cNvSpPr txBox="1">
            <a:spLocks noChangeArrowheads="1"/>
          </p:cNvSpPr>
          <p:nvPr/>
        </p:nvSpPr>
        <p:spPr bwMode="auto">
          <a:xfrm>
            <a:off x="971550" y="1341438"/>
            <a:ext cx="3600450"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buFontTx/>
              <a:buAutoNum type="alphaUcPeriod"/>
            </a:pPr>
            <a:r>
              <a:rPr lang="en-GB" altLang="en-US" sz="2400">
                <a:latin typeface="Arial" panose="020B0604020202020204" pitchFamily="34" charset="0"/>
              </a:rPr>
              <a:t>Elemental diet</a:t>
            </a:r>
          </a:p>
          <a:p>
            <a:pPr eaLnBrk="1" hangingPunct="1">
              <a:spcBef>
                <a:spcPct val="50000"/>
              </a:spcBef>
              <a:buFontTx/>
              <a:buAutoNum type="alphaUcPeriod"/>
            </a:pPr>
            <a:r>
              <a:rPr lang="en-GB" altLang="en-US" sz="2400">
                <a:latin typeface="Arial" panose="020B0604020202020204" pitchFamily="34" charset="0"/>
              </a:rPr>
              <a:t>FODMAP</a:t>
            </a:r>
          </a:p>
          <a:p>
            <a:pPr eaLnBrk="1" hangingPunct="1">
              <a:spcBef>
                <a:spcPct val="50000"/>
              </a:spcBef>
              <a:buFontTx/>
              <a:buAutoNum type="alphaUcPeriod"/>
            </a:pPr>
            <a:r>
              <a:rPr lang="en-GB" altLang="en-US" sz="2400">
                <a:latin typeface="Arial" panose="020B0604020202020204" pitchFamily="34" charset="0"/>
              </a:rPr>
              <a:t>Food elimination</a:t>
            </a:r>
          </a:p>
          <a:p>
            <a:pPr eaLnBrk="1" hangingPunct="1">
              <a:spcBef>
                <a:spcPct val="50000"/>
              </a:spcBef>
              <a:buFontTx/>
              <a:buAutoNum type="alphaUcPeriod"/>
            </a:pPr>
            <a:r>
              <a:rPr lang="en-GB" altLang="en-US" sz="2400">
                <a:latin typeface="Arial" panose="020B0604020202020204" pitchFamily="34" charset="0"/>
              </a:rPr>
              <a:t>Gluten-free</a:t>
            </a:r>
          </a:p>
          <a:p>
            <a:pPr eaLnBrk="1" hangingPunct="1">
              <a:spcBef>
                <a:spcPct val="50000"/>
              </a:spcBef>
            </a:pPr>
            <a:endParaRPr lang="en-GB" altLang="en-US" sz="2400">
              <a:latin typeface="Arial" panose="020B0604020202020204" pitchFamily="34" charset="0"/>
            </a:endParaRPr>
          </a:p>
        </p:txBody>
      </p:sp>
      <p:sp>
        <p:nvSpPr>
          <p:cNvPr id="75780" name="Text Box 4">
            <a:extLst>
              <a:ext uri="{FF2B5EF4-FFF2-40B4-BE49-F238E27FC236}">
                <a16:creationId xmlns:a16="http://schemas.microsoft.com/office/drawing/2014/main" id="{8EDB33A3-FAC9-49D6-975A-8406181C6B32}"/>
              </a:ext>
            </a:extLst>
          </p:cNvPr>
          <p:cNvSpPr txBox="1">
            <a:spLocks noChangeArrowheads="1"/>
          </p:cNvSpPr>
          <p:nvPr/>
        </p:nvSpPr>
        <p:spPr bwMode="auto">
          <a:xfrm>
            <a:off x="4932363" y="1341438"/>
            <a:ext cx="3373437" cy="309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buFontTx/>
              <a:buAutoNum type="alphaUcPeriod" startAt="5"/>
            </a:pPr>
            <a:r>
              <a:rPr lang="en-GB" altLang="en-US" sz="2400">
                <a:latin typeface="Arial" panose="020B0604020202020204" pitchFamily="34" charset="0"/>
              </a:rPr>
              <a:t>High fibre</a:t>
            </a:r>
          </a:p>
          <a:p>
            <a:pPr eaLnBrk="1" hangingPunct="1">
              <a:spcBef>
                <a:spcPct val="50000"/>
              </a:spcBef>
              <a:buFontTx/>
              <a:buAutoNum type="alphaUcPeriod" startAt="5"/>
            </a:pPr>
            <a:r>
              <a:rPr lang="en-GB" altLang="en-US" sz="2400">
                <a:latin typeface="Arial" panose="020B0604020202020204" pitchFamily="34" charset="0"/>
              </a:rPr>
              <a:t>Lactose-free</a:t>
            </a:r>
          </a:p>
          <a:p>
            <a:pPr eaLnBrk="1" hangingPunct="1">
              <a:spcBef>
                <a:spcPct val="50000"/>
              </a:spcBef>
              <a:buFontTx/>
              <a:buAutoNum type="alphaUcPeriod" startAt="5"/>
            </a:pPr>
            <a:r>
              <a:rPr lang="en-GB" altLang="en-US" sz="2400">
                <a:latin typeface="Arial" panose="020B0604020202020204" pitchFamily="34" charset="0"/>
              </a:rPr>
              <a:t>Low purine</a:t>
            </a:r>
          </a:p>
          <a:p>
            <a:pPr eaLnBrk="1" hangingPunct="1">
              <a:spcBef>
                <a:spcPct val="50000"/>
              </a:spcBef>
              <a:buFontTx/>
              <a:buAutoNum type="alphaUcPeriod" startAt="5"/>
            </a:pPr>
            <a:r>
              <a:rPr lang="en-GB" altLang="en-US" sz="2400">
                <a:latin typeface="Arial" panose="020B0604020202020204" pitchFamily="34" charset="0"/>
              </a:rPr>
              <a:t>Mediterranean</a:t>
            </a:r>
          </a:p>
          <a:p>
            <a:pPr eaLnBrk="1" hangingPunct="1">
              <a:spcBef>
                <a:spcPct val="50000"/>
              </a:spcBef>
              <a:buFontTx/>
              <a:buAutoNum type="alphaUcPeriod" startAt="5"/>
            </a:pPr>
            <a:endParaRPr lang="en-GB" altLang="en-US" sz="2400">
              <a:latin typeface="Arial" panose="020B0604020202020204" pitchFamily="34" charset="0"/>
            </a:endParaRPr>
          </a:p>
          <a:p>
            <a:pPr eaLnBrk="1" hangingPunct="1">
              <a:spcBef>
                <a:spcPct val="50000"/>
              </a:spcBef>
            </a:pPr>
            <a:endParaRPr lang="en-GB" altLang="en-US" sz="1800">
              <a:latin typeface="Tahoma" panose="020B0604030504040204" pitchFamily="34" charset="0"/>
            </a:endParaRPr>
          </a:p>
        </p:txBody>
      </p:sp>
      <p:sp>
        <p:nvSpPr>
          <p:cNvPr id="75781" name="Text Box 5">
            <a:extLst>
              <a:ext uri="{FF2B5EF4-FFF2-40B4-BE49-F238E27FC236}">
                <a16:creationId xmlns:a16="http://schemas.microsoft.com/office/drawing/2014/main" id="{9FDC9E45-9F9D-4D43-B41A-89E0B18354CC}"/>
              </a:ext>
            </a:extLst>
          </p:cNvPr>
          <p:cNvSpPr txBox="1">
            <a:spLocks noChangeArrowheads="1"/>
          </p:cNvSpPr>
          <p:nvPr/>
        </p:nvSpPr>
        <p:spPr bwMode="auto">
          <a:xfrm>
            <a:off x="457200" y="3200400"/>
            <a:ext cx="8351838" cy="323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pPr>
            <a:r>
              <a:rPr lang="en-GB" altLang="en-US" sz="2400"/>
              <a:t>	</a:t>
            </a:r>
          </a:p>
          <a:p>
            <a:pPr eaLnBrk="1" hangingPunct="1">
              <a:spcBef>
                <a:spcPct val="50000"/>
              </a:spcBef>
            </a:pPr>
            <a:r>
              <a:rPr lang="en-GB" altLang="en-US" sz="2400" b="1">
                <a:solidFill>
                  <a:srgbClr val="000000"/>
                </a:solidFill>
                <a:latin typeface="Arial" panose="020B0604020202020204" pitchFamily="34" charset="0"/>
              </a:rPr>
              <a:t>	</a:t>
            </a:r>
            <a:r>
              <a:rPr lang="en-GB" altLang="en-US" sz="2400">
                <a:solidFill>
                  <a:srgbClr val="000000"/>
                </a:solidFill>
                <a:latin typeface="Arial" panose="020B0604020202020204" pitchFamily="34" charset="0"/>
              </a:rPr>
              <a:t>For the patient described, select the </a:t>
            </a:r>
            <a:r>
              <a:rPr lang="en-GB" altLang="en-US" sz="2400" b="1">
                <a:solidFill>
                  <a:srgbClr val="000000"/>
                </a:solidFill>
                <a:latin typeface="Arial" panose="020B0604020202020204" pitchFamily="34" charset="0"/>
              </a:rPr>
              <a:t>most</a:t>
            </a:r>
            <a:r>
              <a:rPr lang="en-GB" altLang="en-US" sz="2400">
                <a:solidFill>
                  <a:srgbClr val="000000"/>
                </a:solidFill>
                <a:latin typeface="Arial" panose="020B0604020202020204" pitchFamily="34" charset="0"/>
              </a:rPr>
              <a:t> appropriate diet from the list of options. </a:t>
            </a:r>
          </a:p>
          <a:p>
            <a:pPr eaLnBrk="1" hangingPunct="1">
              <a:spcBef>
                <a:spcPct val="50000"/>
              </a:spcBef>
            </a:pPr>
            <a:r>
              <a:rPr lang="en-GB" altLang="en-US" sz="2400">
                <a:solidFill>
                  <a:srgbClr val="000000"/>
                </a:solidFill>
                <a:latin typeface="Arial" panose="020B0604020202020204" pitchFamily="34" charset="0"/>
              </a:rPr>
              <a:t>1.	A 23-year-old woman has had mild diarrhoea, abdominal pain and bloating for several years. Her bloods are normal, including IgA anti-tTG antibodies test.</a:t>
            </a:r>
          </a:p>
          <a:p>
            <a:pPr eaLnBrk="1" hangingPunct="1">
              <a:spcBef>
                <a:spcPct val="50000"/>
              </a:spcBef>
            </a:pPr>
            <a:endParaRPr lang="en-GB" altLang="en-US" sz="2400">
              <a:latin typeface="Tahoma" panose="020B0604030504040204" pitchFamily="34" charset="0"/>
            </a:endParaRPr>
          </a:p>
        </p:txBody>
      </p:sp>
      <p:sp>
        <p:nvSpPr>
          <p:cNvPr id="75782" name="Rectangle 6">
            <a:extLst>
              <a:ext uri="{FF2B5EF4-FFF2-40B4-BE49-F238E27FC236}">
                <a16:creationId xmlns:a16="http://schemas.microsoft.com/office/drawing/2014/main" id="{B10B3808-A7C1-45EA-8AE0-447D3FD7F6B2}"/>
              </a:ext>
            </a:extLst>
          </p:cNvPr>
          <p:cNvSpPr>
            <a:spLocks noGrp="1" noChangeArrowheads="1"/>
          </p:cNvSpPr>
          <p:nvPr>
            <p:ph type="title" idx="4294967295"/>
          </p:nvPr>
        </p:nvSpPr>
        <p:spPr/>
        <p:txBody>
          <a:bodyPr lIns="91440" tIns="45720" rIns="91440" bIns="45720"/>
          <a:lstStyle/>
          <a:p>
            <a:pPr eaLnBrk="1" hangingPunct="1"/>
            <a:r>
              <a:rPr lang="en-GB" altLang="en-US"/>
              <a:t>EMQ example:  </a:t>
            </a:r>
            <a:r>
              <a:rPr lang="en-GB" altLang="en-US" i="1"/>
              <a:t>Dietary advice</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a:extLst>
              <a:ext uri="{FF2B5EF4-FFF2-40B4-BE49-F238E27FC236}">
                <a16:creationId xmlns:a16="http://schemas.microsoft.com/office/drawing/2014/main" id="{AFDEBB58-A799-4E2E-9210-3E757FABBE33}"/>
              </a:ext>
            </a:extLst>
          </p:cNvPr>
          <p:cNvSpPr>
            <a:spLocks noChangeArrowheads="1"/>
          </p:cNvSpPr>
          <p:nvPr/>
        </p:nvSpPr>
        <p:spPr bwMode="auto">
          <a:xfrm>
            <a:off x="457200" y="274638"/>
            <a:ext cx="8229600" cy="1143000"/>
          </a:xfrm>
          <a:prstGeom prst="rect">
            <a:avLst/>
          </a:prstGeom>
          <a:noFill/>
          <a:ln w="9525">
            <a:noFill/>
            <a:miter lim="800000"/>
            <a:headEnd/>
            <a:tailEnd/>
          </a:ln>
          <a:effectLst/>
        </p:spPr>
        <p:txBody>
          <a:bodyPr anchor="ctr"/>
          <a:lstStyle/>
          <a:p>
            <a:pPr eaLnBrk="1" hangingPunct="1">
              <a:defRPr/>
            </a:pPr>
            <a:endParaRPr lang="en-GB" sz="4400">
              <a:solidFill>
                <a:schemeClr val="tx2"/>
              </a:solidFill>
              <a:effectLst>
                <a:outerShdw blurRad="38100" dist="38100" dir="2700000" algn="tl">
                  <a:srgbClr val="DDDDDD"/>
                </a:outerShdw>
              </a:effectLst>
              <a:latin typeface="Tahoma" pitchFamily="-84" charset="0"/>
              <a:cs typeface="MS PGothic" pitchFamily="34" charset="-128"/>
            </a:endParaRPr>
          </a:p>
        </p:txBody>
      </p:sp>
      <p:sp>
        <p:nvSpPr>
          <p:cNvPr id="77827" name="Text Box 3">
            <a:extLst>
              <a:ext uri="{FF2B5EF4-FFF2-40B4-BE49-F238E27FC236}">
                <a16:creationId xmlns:a16="http://schemas.microsoft.com/office/drawing/2014/main" id="{C73E681A-1398-448D-B651-9D6FF12ED283}"/>
              </a:ext>
            </a:extLst>
          </p:cNvPr>
          <p:cNvSpPr txBox="1">
            <a:spLocks noChangeArrowheads="1"/>
          </p:cNvSpPr>
          <p:nvPr/>
        </p:nvSpPr>
        <p:spPr bwMode="auto">
          <a:xfrm>
            <a:off x="971550" y="1341438"/>
            <a:ext cx="3600450"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buFontTx/>
              <a:buAutoNum type="alphaUcPeriod"/>
            </a:pPr>
            <a:r>
              <a:rPr lang="en-GB" altLang="en-US" sz="2400">
                <a:latin typeface="Arial" panose="020B0604020202020204" pitchFamily="34" charset="0"/>
              </a:rPr>
              <a:t>Elemental diet</a:t>
            </a:r>
          </a:p>
          <a:p>
            <a:pPr eaLnBrk="1" hangingPunct="1">
              <a:spcBef>
                <a:spcPct val="50000"/>
              </a:spcBef>
              <a:buFontTx/>
              <a:buAutoNum type="alphaUcPeriod"/>
            </a:pPr>
            <a:r>
              <a:rPr lang="en-GB" altLang="en-US" sz="2400">
                <a:latin typeface="Arial" panose="020B0604020202020204" pitchFamily="34" charset="0"/>
              </a:rPr>
              <a:t>FODMAP</a:t>
            </a:r>
          </a:p>
          <a:p>
            <a:pPr eaLnBrk="1" hangingPunct="1">
              <a:spcBef>
                <a:spcPct val="50000"/>
              </a:spcBef>
              <a:buFontTx/>
              <a:buAutoNum type="alphaUcPeriod"/>
            </a:pPr>
            <a:r>
              <a:rPr lang="en-GB" altLang="en-US" sz="2400">
                <a:latin typeface="Arial" panose="020B0604020202020204" pitchFamily="34" charset="0"/>
              </a:rPr>
              <a:t>Food elimination</a:t>
            </a:r>
          </a:p>
          <a:p>
            <a:pPr eaLnBrk="1" hangingPunct="1">
              <a:spcBef>
                <a:spcPct val="50000"/>
              </a:spcBef>
              <a:buFontTx/>
              <a:buAutoNum type="alphaUcPeriod"/>
            </a:pPr>
            <a:r>
              <a:rPr lang="en-GB" altLang="en-US" sz="2400">
                <a:latin typeface="Arial" panose="020B0604020202020204" pitchFamily="34" charset="0"/>
              </a:rPr>
              <a:t>Gluten-free</a:t>
            </a:r>
          </a:p>
          <a:p>
            <a:pPr eaLnBrk="1" hangingPunct="1">
              <a:spcBef>
                <a:spcPct val="50000"/>
              </a:spcBef>
            </a:pPr>
            <a:endParaRPr lang="en-GB" altLang="en-US" sz="2400">
              <a:latin typeface="Arial" panose="020B0604020202020204" pitchFamily="34" charset="0"/>
            </a:endParaRPr>
          </a:p>
        </p:txBody>
      </p:sp>
      <p:sp>
        <p:nvSpPr>
          <p:cNvPr id="77828" name="Text Box 4">
            <a:extLst>
              <a:ext uri="{FF2B5EF4-FFF2-40B4-BE49-F238E27FC236}">
                <a16:creationId xmlns:a16="http://schemas.microsoft.com/office/drawing/2014/main" id="{61A49305-4302-489F-8DEA-36F274416309}"/>
              </a:ext>
            </a:extLst>
          </p:cNvPr>
          <p:cNvSpPr txBox="1">
            <a:spLocks noChangeArrowheads="1"/>
          </p:cNvSpPr>
          <p:nvPr/>
        </p:nvSpPr>
        <p:spPr bwMode="auto">
          <a:xfrm>
            <a:off x="4932363" y="1341438"/>
            <a:ext cx="3373437" cy="309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buFontTx/>
              <a:buAutoNum type="alphaUcPeriod" startAt="5"/>
            </a:pPr>
            <a:r>
              <a:rPr lang="en-GB" altLang="en-US" sz="2400">
                <a:latin typeface="Arial" panose="020B0604020202020204" pitchFamily="34" charset="0"/>
              </a:rPr>
              <a:t>High fibre</a:t>
            </a:r>
          </a:p>
          <a:p>
            <a:pPr eaLnBrk="1" hangingPunct="1">
              <a:spcBef>
                <a:spcPct val="50000"/>
              </a:spcBef>
              <a:buFontTx/>
              <a:buAutoNum type="alphaUcPeriod" startAt="5"/>
            </a:pPr>
            <a:r>
              <a:rPr lang="en-GB" altLang="en-US" sz="2400">
                <a:latin typeface="Arial" panose="020B0604020202020204" pitchFamily="34" charset="0"/>
              </a:rPr>
              <a:t>Lactose-free</a:t>
            </a:r>
          </a:p>
          <a:p>
            <a:pPr eaLnBrk="1" hangingPunct="1">
              <a:spcBef>
                <a:spcPct val="50000"/>
              </a:spcBef>
              <a:buFontTx/>
              <a:buAutoNum type="alphaUcPeriod" startAt="5"/>
            </a:pPr>
            <a:r>
              <a:rPr lang="en-GB" altLang="en-US" sz="2400">
                <a:latin typeface="Arial" panose="020B0604020202020204" pitchFamily="34" charset="0"/>
              </a:rPr>
              <a:t>Low purine</a:t>
            </a:r>
          </a:p>
          <a:p>
            <a:pPr eaLnBrk="1" hangingPunct="1">
              <a:spcBef>
                <a:spcPct val="50000"/>
              </a:spcBef>
              <a:buFontTx/>
              <a:buAutoNum type="alphaUcPeriod" startAt="5"/>
            </a:pPr>
            <a:r>
              <a:rPr lang="en-GB" altLang="en-US" sz="2400">
                <a:latin typeface="Arial" panose="020B0604020202020204" pitchFamily="34" charset="0"/>
              </a:rPr>
              <a:t>Mediterranean</a:t>
            </a:r>
          </a:p>
          <a:p>
            <a:pPr eaLnBrk="1" hangingPunct="1">
              <a:spcBef>
                <a:spcPct val="50000"/>
              </a:spcBef>
              <a:buFontTx/>
              <a:buAutoNum type="alphaUcPeriod" startAt="5"/>
            </a:pPr>
            <a:endParaRPr lang="en-GB" altLang="en-US" sz="2400">
              <a:latin typeface="Arial" panose="020B0604020202020204" pitchFamily="34" charset="0"/>
            </a:endParaRPr>
          </a:p>
          <a:p>
            <a:pPr eaLnBrk="1" hangingPunct="1">
              <a:spcBef>
                <a:spcPct val="50000"/>
              </a:spcBef>
            </a:pPr>
            <a:endParaRPr lang="en-GB" altLang="en-US" sz="1800">
              <a:latin typeface="Tahoma" panose="020B0604030504040204" pitchFamily="34" charset="0"/>
            </a:endParaRPr>
          </a:p>
        </p:txBody>
      </p:sp>
      <p:sp>
        <p:nvSpPr>
          <p:cNvPr id="77829" name="Text Box 5">
            <a:extLst>
              <a:ext uri="{FF2B5EF4-FFF2-40B4-BE49-F238E27FC236}">
                <a16:creationId xmlns:a16="http://schemas.microsoft.com/office/drawing/2014/main" id="{91D57B51-2481-4F1D-B46E-C20D3668A7EB}"/>
              </a:ext>
            </a:extLst>
          </p:cNvPr>
          <p:cNvSpPr txBox="1">
            <a:spLocks noChangeArrowheads="1"/>
          </p:cNvSpPr>
          <p:nvPr/>
        </p:nvSpPr>
        <p:spPr bwMode="auto">
          <a:xfrm>
            <a:off x="533400" y="3048000"/>
            <a:ext cx="8351838"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pPr>
            <a:r>
              <a:rPr lang="en-GB" altLang="en-US" sz="2400"/>
              <a:t>	</a:t>
            </a:r>
          </a:p>
          <a:p>
            <a:pPr eaLnBrk="1" hangingPunct="1">
              <a:spcBef>
                <a:spcPct val="50000"/>
              </a:spcBef>
            </a:pPr>
            <a:r>
              <a:rPr lang="en-GB" altLang="en-US" sz="2400" b="1">
                <a:solidFill>
                  <a:srgbClr val="000000"/>
                </a:solidFill>
                <a:latin typeface="Arial" panose="020B0604020202020204" pitchFamily="34" charset="0"/>
              </a:rPr>
              <a:t>	</a:t>
            </a:r>
            <a:r>
              <a:rPr lang="en-GB" altLang="en-US" sz="2400">
                <a:solidFill>
                  <a:srgbClr val="000000"/>
                </a:solidFill>
                <a:latin typeface="Arial" panose="020B0604020202020204" pitchFamily="34" charset="0"/>
              </a:rPr>
              <a:t>For the patient described, select the </a:t>
            </a:r>
            <a:r>
              <a:rPr lang="en-GB" altLang="en-US" sz="2400" b="1">
                <a:solidFill>
                  <a:srgbClr val="000000"/>
                </a:solidFill>
                <a:latin typeface="Arial" panose="020B0604020202020204" pitchFamily="34" charset="0"/>
              </a:rPr>
              <a:t>most</a:t>
            </a:r>
            <a:r>
              <a:rPr lang="en-GB" altLang="en-US" sz="2400">
                <a:solidFill>
                  <a:srgbClr val="000000"/>
                </a:solidFill>
                <a:latin typeface="Arial" panose="020B0604020202020204" pitchFamily="34" charset="0"/>
              </a:rPr>
              <a:t> appropriate diet from the list of options. </a:t>
            </a:r>
          </a:p>
          <a:p>
            <a:pPr eaLnBrk="1" hangingPunct="1">
              <a:spcBef>
                <a:spcPct val="50000"/>
              </a:spcBef>
            </a:pPr>
            <a:r>
              <a:rPr lang="en-GB" altLang="en-US" sz="2400">
                <a:solidFill>
                  <a:srgbClr val="000000"/>
                </a:solidFill>
                <a:latin typeface="Arial" panose="020B0604020202020204" pitchFamily="34" charset="0"/>
              </a:rPr>
              <a:t>2.	A 62-year-old man has recurrent swelling of his great toe which responds to naproxen. He drinks 18 units of alcohol a week and his urate level is 540 μmol/L (Normal &lt; 450 μmol/L).</a:t>
            </a:r>
          </a:p>
          <a:p>
            <a:pPr eaLnBrk="1" hangingPunct="1">
              <a:spcBef>
                <a:spcPct val="50000"/>
              </a:spcBef>
            </a:pPr>
            <a:endParaRPr lang="en-GB" altLang="en-US" sz="2400">
              <a:latin typeface="Tahoma" panose="020B0604030504040204" pitchFamily="34" charset="0"/>
            </a:endParaRPr>
          </a:p>
        </p:txBody>
      </p:sp>
      <p:sp>
        <p:nvSpPr>
          <p:cNvPr id="77830" name="Rectangle 6">
            <a:extLst>
              <a:ext uri="{FF2B5EF4-FFF2-40B4-BE49-F238E27FC236}">
                <a16:creationId xmlns:a16="http://schemas.microsoft.com/office/drawing/2014/main" id="{A1FCA5C4-A2E8-443B-B2A1-5D04108D4ED4}"/>
              </a:ext>
            </a:extLst>
          </p:cNvPr>
          <p:cNvSpPr>
            <a:spLocks noGrp="1" noChangeArrowheads="1"/>
          </p:cNvSpPr>
          <p:nvPr>
            <p:ph type="title" idx="4294967295"/>
          </p:nvPr>
        </p:nvSpPr>
        <p:spPr/>
        <p:txBody>
          <a:bodyPr lIns="91440" tIns="45720" rIns="91440" bIns="45720"/>
          <a:lstStyle/>
          <a:p>
            <a:pPr eaLnBrk="1" hangingPunct="1"/>
            <a:r>
              <a:rPr lang="en-GB" altLang="en-US"/>
              <a:t>EMQ example:  </a:t>
            </a:r>
            <a:r>
              <a:rPr lang="en-GB" altLang="en-US" i="1"/>
              <a:t>Dietary advice</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a:extLst>
              <a:ext uri="{FF2B5EF4-FFF2-40B4-BE49-F238E27FC236}">
                <a16:creationId xmlns:a16="http://schemas.microsoft.com/office/drawing/2014/main" id="{6063FC71-3B66-B848-9347-AD1A80AE7B82}"/>
              </a:ext>
            </a:extLst>
          </p:cNvPr>
          <p:cNvSpPr>
            <a:spLocks noGrp="1" noChangeArrowheads="1"/>
          </p:cNvSpPr>
          <p:nvPr>
            <p:ph type="title" idx="4294967295"/>
          </p:nvPr>
        </p:nvSpPr>
        <p:spPr/>
        <p:txBody>
          <a:bodyPr lIns="91440" tIns="45720" rIns="91440" bIns="45720"/>
          <a:lstStyle/>
          <a:p>
            <a:pPr eaLnBrk="1" hangingPunct="1"/>
            <a:r>
              <a:rPr lang="en-GB" altLang="en-US" sz="4000"/>
              <a:t>Picture Format example:</a:t>
            </a:r>
            <a:br>
              <a:rPr lang="en-GB" altLang="en-US" sz="4000"/>
            </a:br>
            <a:r>
              <a:rPr lang="en-GB" altLang="en-US" sz="4000" i="1"/>
              <a:t>Skin disease</a:t>
            </a:r>
            <a:endParaRPr lang="en-US" altLang="en-US" sz="4000"/>
          </a:p>
        </p:txBody>
      </p:sp>
      <p:sp>
        <p:nvSpPr>
          <p:cNvPr id="81922" name="Rectangle 6">
            <a:extLst>
              <a:ext uri="{FF2B5EF4-FFF2-40B4-BE49-F238E27FC236}">
                <a16:creationId xmlns:a16="http://schemas.microsoft.com/office/drawing/2014/main" id="{97D896B4-3C1D-9B42-B705-7AA3C7A3A986}"/>
              </a:ext>
            </a:extLst>
          </p:cNvPr>
          <p:cNvSpPr>
            <a:spLocks noChangeArrowheads="1"/>
          </p:cNvSpPr>
          <p:nvPr/>
        </p:nvSpPr>
        <p:spPr bwMode="auto">
          <a:xfrm>
            <a:off x="250825" y="1412875"/>
            <a:ext cx="3889375"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endParaRPr lang="en-GB" altLang="en-US">
              <a:latin typeface="Arial" panose="020B0604020202020204" pitchFamily="34" charset="0"/>
            </a:endParaRPr>
          </a:p>
          <a:p>
            <a:r>
              <a:rPr lang="en-GB" altLang="en-US">
                <a:latin typeface="Arial" panose="020B0604020202020204" pitchFamily="34" charset="0"/>
              </a:rPr>
              <a:t>A 32-year-old man has a rash affecting both elbows</a:t>
            </a:r>
            <a:r>
              <a:rPr lang="en-GB" altLang="en-US">
                <a:solidFill>
                  <a:srgbClr val="FF0000"/>
                </a:solidFill>
                <a:latin typeface="Arial" panose="020B0604020202020204" pitchFamily="34" charset="0"/>
              </a:rPr>
              <a:t>. </a:t>
            </a:r>
          </a:p>
          <a:p>
            <a:endParaRPr lang="en-GB" altLang="en-US">
              <a:solidFill>
                <a:srgbClr val="FF0000"/>
              </a:solidFill>
              <a:latin typeface="Arial" panose="020B0604020202020204" pitchFamily="34" charset="0"/>
            </a:endParaRPr>
          </a:p>
          <a:p>
            <a:r>
              <a:rPr lang="en-GB" altLang="en-US">
                <a:latin typeface="Arial" panose="020B0604020202020204" pitchFamily="34" charset="0"/>
              </a:rPr>
              <a:t>He is using a topical emollient regularly.</a:t>
            </a:r>
          </a:p>
        </p:txBody>
      </p:sp>
      <p:sp>
        <p:nvSpPr>
          <p:cNvPr id="81923" name="Text Box 5">
            <a:extLst>
              <a:ext uri="{FF2B5EF4-FFF2-40B4-BE49-F238E27FC236}">
                <a16:creationId xmlns:a16="http://schemas.microsoft.com/office/drawing/2014/main" id="{E92EFE72-5397-9340-9B40-822C1A097EBB}"/>
              </a:ext>
            </a:extLst>
          </p:cNvPr>
          <p:cNvSpPr txBox="1">
            <a:spLocks noChangeArrowheads="1"/>
          </p:cNvSpPr>
          <p:nvPr/>
        </p:nvSpPr>
        <p:spPr bwMode="auto">
          <a:xfrm>
            <a:off x="4140200" y="5124450"/>
            <a:ext cx="46799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algn="r">
              <a:spcBef>
                <a:spcPct val="50000"/>
              </a:spcBef>
            </a:pPr>
            <a:r>
              <a:rPr lang="en-GB" altLang="en-US" sz="1400">
                <a:latin typeface="Arial" panose="020B0604020202020204" pitchFamily="34" charset="0"/>
              </a:rPr>
              <a:t>pcds.org.uk </a:t>
            </a:r>
          </a:p>
          <a:p>
            <a:pPr algn="r">
              <a:spcBef>
                <a:spcPct val="50000"/>
              </a:spcBef>
            </a:pPr>
            <a:endParaRPr lang="en-GB" altLang="en-US" sz="1400">
              <a:latin typeface="Arial" panose="020B0604020202020204" pitchFamily="34" charset="0"/>
            </a:endParaRPr>
          </a:p>
          <a:p>
            <a:pPr algn="r">
              <a:spcBef>
                <a:spcPct val="50000"/>
              </a:spcBef>
            </a:pPr>
            <a:endParaRPr lang="en-US" altLang="en-US" sz="1400">
              <a:latin typeface="Arial" panose="020B0604020202020204" pitchFamily="34" charset="0"/>
            </a:endParaRPr>
          </a:p>
        </p:txBody>
      </p:sp>
      <p:pic>
        <p:nvPicPr>
          <p:cNvPr id="81924" name="Picture 7">
            <a:extLst>
              <a:ext uri="{FF2B5EF4-FFF2-40B4-BE49-F238E27FC236}">
                <a16:creationId xmlns:a16="http://schemas.microsoft.com/office/drawing/2014/main" id="{EFFF6021-9A35-474A-9F4E-95631C3A4E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0200" y="1628775"/>
            <a:ext cx="4732338" cy="3455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0F564848-20F8-40CA-9831-E791880647A5}"/>
              </a:ext>
            </a:extLst>
          </p:cNvPr>
          <p:cNvSpPr>
            <a:spLocks noGrp="1" noChangeArrowheads="1"/>
          </p:cNvSpPr>
          <p:nvPr>
            <p:ph type="title" idx="4294967295"/>
          </p:nvPr>
        </p:nvSpPr>
        <p:spPr>
          <a:xfrm>
            <a:off x="395288" y="376238"/>
            <a:ext cx="7442200" cy="460375"/>
          </a:xfrm>
        </p:spPr>
        <p:txBody>
          <a:bodyPr lIns="91440" tIns="45720" rIns="91440" bIns="45720"/>
          <a:lstStyle/>
          <a:p>
            <a:pPr eaLnBrk="1" hangingPunct="1"/>
            <a:r>
              <a:rPr lang="en-GB" altLang="en-US"/>
              <a:t>Format</a:t>
            </a:r>
          </a:p>
        </p:txBody>
      </p:sp>
      <p:sp>
        <p:nvSpPr>
          <p:cNvPr id="106499" name="Rectangle 3">
            <a:extLst>
              <a:ext uri="{FF2B5EF4-FFF2-40B4-BE49-F238E27FC236}">
                <a16:creationId xmlns:a16="http://schemas.microsoft.com/office/drawing/2014/main" id="{7255DED5-C909-4A24-9068-61E0FDCAA534}"/>
              </a:ext>
            </a:extLst>
          </p:cNvPr>
          <p:cNvSpPr>
            <a:spLocks noGrp="1" noChangeArrowheads="1"/>
          </p:cNvSpPr>
          <p:nvPr>
            <p:ph type="body" idx="4294967295"/>
          </p:nvPr>
        </p:nvSpPr>
        <p:spPr>
          <a:xfrm>
            <a:off x="396875" y="831850"/>
            <a:ext cx="8518525" cy="5651500"/>
          </a:xfrm>
        </p:spPr>
        <p:txBody>
          <a:bodyPr/>
          <a:lstStyle/>
          <a:p>
            <a:pPr eaLnBrk="1" hangingPunct="1">
              <a:lnSpc>
                <a:spcPct val="90000"/>
              </a:lnSpc>
              <a:buFontTx/>
              <a:buNone/>
              <a:defRPr/>
            </a:pPr>
            <a:endParaRPr lang="en-GB" altLang="en-US" sz="2800" dirty="0">
              <a:effectLst>
                <a:outerShdw blurRad="38100" dist="38100" dir="2700000" algn="tl">
                  <a:srgbClr val="C0C0C0"/>
                </a:outerShdw>
              </a:effectLst>
              <a:ea typeface="MS PGothic" charset="-128"/>
            </a:endParaRPr>
          </a:p>
          <a:p>
            <a:pPr eaLnBrk="1" hangingPunct="1">
              <a:lnSpc>
                <a:spcPct val="90000"/>
              </a:lnSpc>
              <a:defRPr/>
            </a:pPr>
            <a:r>
              <a:rPr lang="en-GB" altLang="en-US" sz="2800" dirty="0">
                <a:ea typeface="MS PGothic" charset="-128"/>
              </a:rPr>
              <a:t>200-item multiple-choice test lasting 190 minutes (3 hours 10 minutes)*</a:t>
            </a:r>
          </a:p>
          <a:p>
            <a:pPr marL="965200" lvl="1" indent="-252413" eaLnBrk="1" hangingPunct="1">
              <a:lnSpc>
                <a:spcPct val="90000"/>
              </a:lnSpc>
              <a:buFont typeface="Wingdings" charset="2"/>
              <a:buBlip>
                <a:blip r:embed="rId3"/>
              </a:buBlip>
              <a:defRPr/>
            </a:pPr>
            <a:r>
              <a:rPr lang="en-GB" altLang="en-US" sz="2400" dirty="0">
                <a:ea typeface="MS PGothic" charset="-128"/>
              </a:rPr>
              <a:t>No multiple true/false questions</a:t>
            </a:r>
          </a:p>
          <a:p>
            <a:pPr marL="965200" lvl="1" indent="-252413" eaLnBrk="1" hangingPunct="1">
              <a:lnSpc>
                <a:spcPct val="90000"/>
              </a:lnSpc>
              <a:buFont typeface="Wingdings" charset="2"/>
              <a:buBlip>
                <a:blip r:embed="rId3"/>
              </a:buBlip>
              <a:defRPr/>
            </a:pPr>
            <a:r>
              <a:rPr lang="en-GB" altLang="en-US" sz="2400" dirty="0">
                <a:ea typeface="MS PGothic" charset="-128"/>
              </a:rPr>
              <a:t>No negative marking</a:t>
            </a:r>
          </a:p>
          <a:p>
            <a:pPr marL="965200" lvl="1" indent="-252413" eaLnBrk="1" hangingPunct="1">
              <a:lnSpc>
                <a:spcPct val="90000"/>
              </a:lnSpc>
              <a:buFont typeface="Wingdings" charset="2"/>
              <a:buNone/>
              <a:defRPr/>
            </a:pPr>
            <a:endParaRPr lang="en-GB" altLang="en-US" sz="800" dirty="0">
              <a:ea typeface="MS PGothic" charset="-128"/>
            </a:endParaRPr>
          </a:p>
          <a:p>
            <a:pPr eaLnBrk="1" hangingPunct="1">
              <a:lnSpc>
                <a:spcPct val="90000"/>
              </a:lnSpc>
              <a:defRPr/>
            </a:pPr>
            <a:r>
              <a:rPr lang="en-GB" altLang="en-US" sz="2800" dirty="0">
                <a:ea typeface="MS PGothic" charset="-128"/>
              </a:rPr>
              <a:t>Delivered on a computer terminal* at an invigilated test centre</a:t>
            </a:r>
          </a:p>
          <a:p>
            <a:pPr eaLnBrk="1" hangingPunct="1">
              <a:lnSpc>
                <a:spcPct val="90000"/>
              </a:lnSpc>
              <a:buFontTx/>
              <a:buNone/>
              <a:defRPr/>
            </a:pPr>
            <a:endParaRPr lang="en-GB" altLang="en-US" sz="800" dirty="0">
              <a:ea typeface="MS PGothic" charset="-128"/>
            </a:endParaRPr>
          </a:p>
          <a:p>
            <a:pPr eaLnBrk="1" hangingPunct="1">
              <a:lnSpc>
                <a:spcPct val="90000"/>
              </a:lnSpc>
              <a:defRPr/>
            </a:pPr>
            <a:r>
              <a:rPr lang="en-GB" altLang="en-US" sz="2800" dirty="0">
                <a:ea typeface="MS PGothic" charset="-128"/>
              </a:rPr>
              <a:t>Offered three times a year:</a:t>
            </a:r>
          </a:p>
          <a:p>
            <a:pPr eaLnBrk="1" hangingPunct="1">
              <a:lnSpc>
                <a:spcPct val="90000"/>
              </a:lnSpc>
              <a:buFontTx/>
              <a:buNone/>
              <a:defRPr/>
            </a:pPr>
            <a:r>
              <a:rPr lang="en-GB" altLang="en-US" sz="2800" dirty="0">
                <a:ea typeface="MS PGothic" charset="-128"/>
              </a:rPr>
              <a:t>	Jan/Feb, April/May, Oct/Nov </a:t>
            </a:r>
          </a:p>
          <a:p>
            <a:pPr eaLnBrk="1" hangingPunct="1">
              <a:lnSpc>
                <a:spcPct val="90000"/>
              </a:lnSpc>
              <a:buFontTx/>
              <a:buNone/>
              <a:defRPr/>
            </a:pPr>
            <a:endParaRPr lang="en-GB" altLang="en-US" sz="800" dirty="0">
              <a:ea typeface="MS PGothic" charset="-128"/>
            </a:endParaRPr>
          </a:p>
          <a:p>
            <a:pPr eaLnBrk="1" hangingPunct="1">
              <a:lnSpc>
                <a:spcPct val="90000"/>
              </a:lnSpc>
              <a:buFontTx/>
              <a:buNone/>
              <a:defRPr/>
            </a:pPr>
            <a:r>
              <a:rPr lang="en-GB" altLang="en-US" sz="2800" dirty="0">
                <a:ea typeface="MS PGothic" charset="-128"/>
              </a:rPr>
              <a:t>* </a:t>
            </a:r>
            <a:r>
              <a:rPr lang="en-GB" altLang="en-US" sz="2400" dirty="0">
                <a:ea typeface="MS PGothic" charset="-128"/>
              </a:rPr>
              <a:t>Please see slide 53 </a:t>
            </a:r>
            <a:r>
              <a:rPr lang="en-GB" altLang="en-US" sz="2400" b="1" dirty="0">
                <a:ea typeface="MS PGothic" charset="-128"/>
              </a:rPr>
              <a:t>and</a:t>
            </a:r>
            <a:r>
              <a:rPr lang="en-GB" altLang="en-US" sz="2400" dirty="0">
                <a:ea typeface="MS PGothic" charset="-128"/>
              </a:rPr>
              <a:t> the RCGP website for information on reasonable adjustments</a:t>
            </a:r>
          </a:p>
          <a:p>
            <a:pPr eaLnBrk="1" hangingPunct="1">
              <a:lnSpc>
                <a:spcPct val="90000"/>
              </a:lnSpc>
              <a:buFontTx/>
              <a:buNone/>
              <a:defRPr/>
            </a:pPr>
            <a:r>
              <a:rPr lang="en-GB" altLang="en-US" sz="2800" dirty="0">
                <a:ea typeface="MS PGothic" charset="-128"/>
              </a:rPr>
              <a:t> </a:t>
            </a:r>
            <a:endParaRPr lang="en-GB" altLang="en-US" sz="2800" dirty="0">
              <a:effectLst>
                <a:outerShdw blurRad="38100" dist="38100" dir="2700000" algn="tl">
                  <a:srgbClr val="C0C0C0"/>
                </a:outerShdw>
              </a:effectLst>
              <a:ea typeface="MS PGothic" charset="-128"/>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a:extLst>
              <a:ext uri="{FF2B5EF4-FFF2-40B4-BE49-F238E27FC236}">
                <a16:creationId xmlns:a16="http://schemas.microsoft.com/office/drawing/2014/main" id="{F2DE1274-980C-614C-A76E-F2AC59D8BDDA}"/>
              </a:ext>
            </a:extLst>
          </p:cNvPr>
          <p:cNvSpPr>
            <a:spLocks noGrp="1" noChangeArrowheads="1"/>
          </p:cNvSpPr>
          <p:nvPr>
            <p:ph type="title" idx="4294967295"/>
          </p:nvPr>
        </p:nvSpPr>
        <p:spPr/>
        <p:txBody>
          <a:bodyPr lIns="91440" tIns="45720" rIns="91440" bIns="45720"/>
          <a:lstStyle/>
          <a:p>
            <a:pPr eaLnBrk="1" hangingPunct="1"/>
            <a:r>
              <a:rPr lang="en-GB" altLang="en-US" sz="4000"/>
              <a:t>Picture Format example:</a:t>
            </a:r>
            <a:br>
              <a:rPr lang="en-GB" altLang="en-US" sz="4000"/>
            </a:br>
            <a:r>
              <a:rPr lang="en-GB" altLang="en-US" sz="4000" i="1"/>
              <a:t>Skin disease</a:t>
            </a:r>
            <a:endParaRPr lang="en-US" altLang="en-US" sz="4000" i="1"/>
          </a:p>
        </p:txBody>
      </p:sp>
      <p:sp>
        <p:nvSpPr>
          <p:cNvPr id="83970" name="Rectangle 4">
            <a:extLst>
              <a:ext uri="{FF2B5EF4-FFF2-40B4-BE49-F238E27FC236}">
                <a16:creationId xmlns:a16="http://schemas.microsoft.com/office/drawing/2014/main" id="{E5A93EE7-1890-774E-B5FB-F8B36CBC5AA3}"/>
              </a:ext>
            </a:extLst>
          </p:cNvPr>
          <p:cNvSpPr>
            <a:spLocks noGrp="1" noChangeArrowheads="1"/>
          </p:cNvSpPr>
          <p:nvPr>
            <p:ph type="body" sz="half" idx="4294967295"/>
          </p:nvPr>
        </p:nvSpPr>
        <p:spPr>
          <a:xfrm>
            <a:off x="468313" y="3290888"/>
            <a:ext cx="7199312" cy="2590800"/>
          </a:xfrm>
        </p:spPr>
        <p:txBody>
          <a:bodyPr/>
          <a:lstStyle/>
          <a:p>
            <a:pPr eaLnBrk="1" hangingPunct="1">
              <a:buFontTx/>
              <a:buAutoNum type="alphaUcPeriod"/>
            </a:pPr>
            <a:r>
              <a:rPr lang="en-GB" altLang="en-US" sz="2800"/>
              <a:t>Calcipotriol + betamethasone </a:t>
            </a:r>
          </a:p>
          <a:p>
            <a:pPr eaLnBrk="1" hangingPunct="1">
              <a:buFontTx/>
              <a:buAutoNum type="alphaUcPeriod"/>
            </a:pPr>
            <a:r>
              <a:rPr lang="en-GB" altLang="en-US" sz="2800"/>
              <a:t>Calcitriol</a:t>
            </a:r>
          </a:p>
          <a:p>
            <a:pPr eaLnBrk="1" hangingPunct="1">
              <a:buFontTx/>
              <a:buNone/>
            </a:pPr>
            <a:r>
              <a:rPr lang="en-GB" altLang="en-US" sz="2800"/>
              <a:t>C.	Fusidic acid + hydrocortisone</a:t>
            </a:r>
          </a:p>
          <a:p>
            <a:pPr eaLnBrk="1" hangingPunct="1">
              <a:buFontTx/>
              <a:buAutoNum type="alphaUcPeriod" startAt="4"/>
            </a:pPr>
            <a:r>
              <a:rPr lang="en-GB" altLang="en-US" sz="2800"/>
              <a:t>Mometasone furoate </a:t>
            </a:r>
          </a:p>
          <a:p>
            <a:pPr eaLnBrk="1" hangingPunct="1">
              <a:buFontTx/>
              <a:buNone/>
            </a:pPr>
            <a:r>
              <a:rPr lang="en-GB" altLang="en-US" sz="2800"/>
              <a:t>E.	Tacrolimus </a:t>
            </a:r>
            <a:endParaRPr lang="en-US" altLang="en-US" sz="2800"/>
          </a:p>
        </p:txBody>
      </p:sp>
      <p:sp>
        <p:nvSpPr>
          <p:cNvPr id="83971" name="Rectangle 6">
            <a:extLst>
              <a:ext uri="{FF2B5EF4-FFF2-40B4-BE49-F238E27FC236}">
                <a16:creationId xmlns:a16="http://schemas.microsoft.com/office/drawing/2014/main" id="{25FDFBC9-B823-5447-8E56-BDC22EE96FED}"/>
              </a:ext>
            </a:extLst>
          </p:cNvPr>
          <p:cNvSpPr>
            <a:spLocks noChangeArrowheads="1"/>
          </p:cNvSpPr>
          <p:nvPr/>
        </p:nvSpPr>
        <p:spPr bwMode="auto">
          <a:xfrm>
            <a:off x="468313" y="1474788"/>
            <a:ext cx="7596187"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eaLnBrk="1" hangingPunct="1">
              <a:spcBef>
                <a:spcPct val="20000"/>
              </a:spcBef>
            </a:pPr>
            <a:r>
              <a:rPr lang="en-GB" altLang="en-US">
                <a:latin typeface="Arial" panose="020B0604020202020204" pitchFamily="34" charset="0"/>
              </a:rPr>
              <a:t>According to current guidance, in addition to emollients, which is the </a:t>
            </a:r>
            <a:r>
              <a:rPr lang="en-GB" altLang="en-US" b="1">
                <a:latin typeface="Arial" panose="020B0604020202020204" pitchFamily="34" charset="0"/>
              </a:rPr>
              <a:t>single most </a:t>
            </a:r>
            <a:r>
              <a:rPr lang="en-GB" altLang="en-US">
                <a:latin typeface="Arial" panose="020B0604020202020204" pitchFamily="34" charset="0"/>
              </a:rPr>
              <a:t>appropriate </a:t>
            </a:r>
            <a:r>
              <a:rPr lang="en-GB" altLang="en-US" b="1">
                <a:latin typeface="Arial" panose="020B0604020202020204" pitchFamily="34" charset="0"/>
              </a:rPr>
              <a:t>initial </a:t>
            </a:r>
            <a:r>
              <a:rPr lang="en-GB" altLang="en-US">
                <a:latin typeface="Arial" panose="020B0604020202020204" pitchFamily="34" charset="0"/>
              </a:rPr>
              <a:t>topical treatment? Select </a:t>
            </a:r>
            <a:r>
              <a:rPr lang="en-GB" altLang="en-US" b="1">
                <a:latin typeface="Arial" panose="020B0604020202020204" pitchFamily="34" charset="0"/>
              </a:rPr>
              <a:t>one</a:t>
            </a:r>
            <a:r>
              <a:rPr lang="en-GB" altLang="en-US">
                <a:latin typeface="Arial" panose="020B0604020202020204" pitchFamily="34" charset="0"/>
              </a:rPr>
              <a:t> option only.</a:t>
            </a:r>
            <a:endParaRPr lang="en-US" altLang="en-US">
              <a:latin typeface="Arial" panose="020B0604020202020204"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5F0DACFB-05C8-46DE-83B8-CED0C674DF3A}"/>
              </a:ext>
            </a:extLst>
          </p:cNvPr>
          <p:cNvSpPr>
            <a:spLocks noGrp="1" noChangeArrowheads="1"/>
          </p:cNvSpPr>
          <p:nvPr>
            <p:ph type="title" idx="4294967295"/>
          </p:nvPr>
        </p:nvSpPr>
        <p:spPr/>
        <p:txBody>
          <a:bodyPr lIns="91440" tIns="45720" rIns="91440" bIns="45720"/>
          <a:lstStyle/>
          <a:p>
            <a:pPr eaLnBrk="1" hangingPunct="1"/>
            <a:r>
              <a:rPr lang="en-GB" altLang="en-US"/>
              <a:t>Data Interpretation</a:t>
            </a:r>
            <a:endParaRPr lang="en-US" altLang="en-US"/>
          </a:p>
        </p:txBody>
      </p:sp>
      <p:sp>
        <p:nvSpPr>
          <p:cNvPr id="83971" name="Rectangle 3">
            <a:extLst>
              <a:ext uri="{FF2B5EF4-FFF2-40B4-BE49-F238E27FC236}">
                <a16:creationId xmlns:a16="http://schemas.microsoft.com/office/drawing/2014/main" id="{3A008B07-5A2F-4CF6-AFA4-14ECE9FCF508}"/>
              </a:ext>
            </a:extLst>
          </p:cNvPr>
          <p:cNvSpPr>
            <a:spLocks noGrp="1" noChangeArrowheads="1"/>
          </p:cNvSpPr>
          <p:nvPr>
            <p:ph type="body" idx="4294967295"/>
          </p:nvPr>
        </p:nvSpPr>
        <p:spPr>
          <a:xfrm>
            <a:off x="373063" y="1562100"/>
            <a:ext cx="8364537" cy="2849563"/>
          </a:xfrm>
        </p:spPr>
        <p:txBody>
          <a:bodyPr/>
          <a:lstStyle/>
          <a:p>
            <a:pPr eaLnBrk="1" hangingPunct="1"/>
            <a:r>
              <a:rPr lang="en-GB" altLang="en-US" sz="2800"/>
              <a:t>Interpretation of data, e.g for groups of patients with chronic conditions</a:t>
            </a:r>
          </a:p>
          <a:p>
            <a:pPr eaLnBrk="1" hangingPunct="1"/>
            <a:r>
              <a:rPr lang="en-GB" altLang="en-US" sz="2800"/>
              <a:t>Interpretation of research and audit results</a:t>
            </a:r>
          </a:p>
          <a:p>
            <a:pPr eaLnBrk="1" hangingPunct="1"/>
            <a:r>
              <a:rPr lang="en-GB" altLang="en-US" sz="2800"/>
              <a:t>Understanding and application of common statistical terms, e.g number needed to treat (NNT) and absolute or relative risk</a:t>
            </a:r>
            <a:endParaRPr lang="en-US" altLang="en-US" sz="280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292280E-01D5-E14C-B5DD-862149AC3CFC}"/>
              </a:ext>
            </a:extLst>
          </p:cNvPr>
          <p:cNvSpPr txBox="1"/>
          <p:nvPr/>
        </p:nvSpPr>
        <p:spPr>
          <a:xfrm>
            <a:off x="131763" y="1354138"/>
            <a:ext cx="9012237" cy="1138237"/>
          </a:xfrm>
          <a:prstGeom prst="rect">
            <a:avLst/>
          </a:prstGeom>
          <a:noFill/>
        </p:spPr>
        <p:txBody>
          <a:bodyPr>
            <a:spAutoFit/>
          </a:bodyPr>
          <a:lstStyle/>
          <a:p>
            <a:pPr>
              <a:defRPr/>
            </a:pPr>
            <a:r>
              <a:rPr lang="en-GB" sz="2200" dirty="0">
                <a:latin typeface="+mn-lt"/>
              </a:rPr>
              <a:t>The figure shows a meta-analysis of safety and efficacy outcomes for statins in the primary prevention of cardiovascular disease (CVD). </a:t>
            </a:r>
          </a:p>
          <a:p>
            <a:pPr>
              <a:defRPr/>
            </a:pPr>
            <a:endParaRPr lang="en-GB" sz="2400" b="1" dirty="0">
              <a:latin typeface="Times New Roman" pitchFamily="-1" charset="0"/>
            </a:endParaRPr>
          </a:p>
        </p:txBody>
      </p:sp>
      <p:sp>
        <p:nvSpPr>
          <p:cNvPr id="6" name="Rectangle 2">
            <a:extLst>
              <a:ext uri="{FF2B5EF4-FFF2-40B4-BE49-F238E27FC236}">
                <a16:creationId xmlns:a16="http://schemas.microsoft.com/office/drawing/2014/main" id="{6AE8A0E4-70F0-E34B-A7D6-C3E6A2A87ADA}"/>
              </a:ext>
            </a:extLst>
          </p:cNvPr>
          <p:cNvSpPr txBox="1">
            <a:spLocks noChangeArrowheads="1"/>
          </p:cNvSpPr>
          <p:nvPr/>
        </p:nvSpPr>
        <p:spPr bwMode="auto">
          <a:xfrm>
            <a:off x="381000" y="496888"/>
            <a:ext cx="8339138" cy="803275"/>
          </a:xfrm>
          <a:prstGeom prst="rect">
            <a:avLst/>
          </a:prstGeom>
          <a:noFill/>
          <a:ln>
            <a:noFill/>
          </a:ln>
        </p:spPr>
        <p:txBody>
          <a:bodyPr anchor="ctr"/>
          <a:lstStyle>
            <a:lvl1pPr algn="l" rtl="0" eaLnBrk="0" fontAlgn="base" hangingPunct="0">
              <a:spcBef>
                <a:spcPct val="0"/>
              </a:spcBef>
              <a:spcAft>
                <a:spcPct val="0"/>
              </a:spcAft>
              <a:defRPr sz="4400" b="1">
                <a:solidFill>
                  <a:schemeClr val="bg1"/>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4400" b="1">
                <a:solidFill>
                  <a:schemeClr val="bg1"/>
                </a:solidFill>
                <a:latin typeface="Arial" pitchFamily="-109" charset="0"/>
                <a:ea typeface="MS PGothic" panose="020B0600070205080204" pitchFamily="34" charset="-128"/>
                <a:cs typeface="MS PGothic" charset="0"/>
              </a:defRPr>
            </a:lvl2pPr>
            <a:lvl3pPr algn="l" rtl="0" eaLnBrk="0" fontAlgn="base" hangingPunct="0">
              <a:spcBef>
                <a:spcPct val="0"/>
              </a:spcBef>
              <a:spcAft>
                <a:spcPct val="0"/>
              </a:spcAft>
              <a:defRPr sz="4400" b="1">
                <a:solidFill>
                  <a:schemeClr val="bg1"/>
                </a:solidFill>
                <a:latin typeface="Arial" pitchFamily="-109" charset="0"/>
                <a:ea typeface="MS PGothic" panose="020B0600070205080204" pitchFamily="34" charset="-128"/>
                <a:cs typeface="MS PGothic" charset="0"/>
              </a:defRPr>
            </a:lvl3pPr>
            <a:lvl4pPr algn="l" rtl="0" eaLnBrk="0" fontAlgn="base" hangingPunct="0">
              <a:spcBef>
                <a:spcPct val="0"/>
              </a:spcBef>
              <a:spcAft>
                <a:spcPct val="0"/>
              </a:spcAft>
              <a:defRPr sz="4400" b="1">
                <a:solidFill>
                  <a:schemeClr val="bg1"/>
                </a:solidFill>
                <a:latin typeface="Arial" pitchFamily="-109" charset="0"/>
                <a:ea typeface="MS PGothic" panose="020B0600070205080204" pitchFamily="34" charset="-128"/>
                <a:cs typeface="MS PGothic" charset="0"/>
              </a:defRPr>
            </a:lvl4pPr>
            <a:lvl5pPr algn="l" rtl="0" eaLnBrk="0" fontAlgn="base" hangingPunct="0">
              <a:spcBef>
                <a:spcPct val="0"/>
              </a:spcBef>
              <a:spcAft>
                <a:spcPct val="0"/>
              </a:spcAft>
              <a:defRPr sz="4400" b="1">
                <a:solidFill>
                  <a:schemeClr val="bg1"/>
                </a:solidFill>
                <a:latin typeface="Arial" pitchFamily="-109" charset="0"/>
                <a:ea typeface="MS PGothic" panose="020B0600070205080204" pitchFamily="34" charset="-128"/>
                <a:cs typeface="MS PGothic" charset="0"/>
              </a:defRPr>
            </a:lvl5pPr>
            <a:lvl6pPr marL="457200" algn="l" rtl="0" eaLnBrk="0" fontAlgn="base" hangingPunct="0">
              <a:spcBef>
                <a:spcPct val="0"/>
              </a:spcBef>
              <a:spcAft>
                <a:spcPct val="0"/>
              </a:spcAft>
              <a:defRPr sz="4400" b="1">
                <a:solidFill>
                  <a:srgbClr val="9BB3FF"/>
                </a:solidFill>
                <a:latin typeface="Arial" pitchFamily="-109" charset="0"/>
              </a:defRPr>
            </a:lvl6pPr>
            <a:lvl7pPr marL="914400" algn="l" rtl="0" eaLnBrk="0" fontAlgn="base" hangingPunct="0">
              <a:spcBef>
                <a:spcPct val="0"/>
              </a:spcBef>
              <a:spcAft>
                <a:spcPct val="0"/>
              </a:spcAft>
              <a:defRPr sz="4400" b="1">
                <a:solidFill>
                  <a:srgbClr val="9BB3FF"/>
                </a:solidFill>
                <a:latin typeface="Arial" pitchFamily="-109" charset="0"/>
              </a:defRPr>
            </a:lvl7pPr>
            <a:lvl8pPr marL="1371600" algn="l" rtl="0" eaLnBrk="0" fontAlgn="base" hangingPunct="0">
              <a:spcBef>
                <a:spcPct val="0"/>
              </a:spcBef>
              <a:spcAft>
                <a:spcPct val="0"/>
              </a:spcAft>
              <a:defRPr sz="4400" b="1">
                <a:solidFill>
                  <a:srgbClr val="9BB3FF"/>
                </a:solidFill>
                <a:latin typeface="Arial" pitchFamily="-109" charset="0"/>
              </a:defRPr>
            </a:lvl8pPr>
            <a:lvl9pPr marL="1828800" algn="l" rtl="0" eaLnBrk="0" fontAlgn="base" hangingPunct="0">
              <a:spcBef>
                <a:spcPct val="0"/>
              </a:spcBef>
              <a:spcAft>
                <a:spcPct val="0"/>
              </a:spcAft>
              <a:defRPr sz="4400" b="1">
                <a:solidFill>
                  <a:srgbClr val="9BB3FF"/>
                </a:solidFill>
                <a:latin typeface="Arial" pitchFamily="-109" charset="0"/>
              </a:defRPr>
            </a:lvl9pPr>
          </a:lstStyle>
          <a:p>
            <a:pPr eaLnBrk="1" hangingPunct="1">
              <a:defRPr/>
            </a:pPr>
            <a:r>
              <a:rPr lang="en-GB" altLang="en-US" sz="4200" kern="0" dirty="0"/>
              <a:t>Data Interpretation example</a:t>
            </a:r>
          </a:p>
          <a:p>
            <a:pPr eaLnBrk="1" hangingPunct="1">
              <a:defRPr/>
            </a:pPr>
            <a:r>
              <a:rPr lang="en-GB" sz="4200" dirty="0"/>
              <a:t>Statins</a:t>
            </a:r>
          </a:p>
          <a:p>
            <a:pPr eaLnBrk="1" hangingPunct="1">
              <a:defRPr/>
            </a:pPr>
            <a:endParaRPr lang="en-US" altLang="en-US" kern="0" dirty="0"/>
          </a:p>
        </p:txBody>
      </p:sp>
      <p:pic>
        <p:nvPicPr>
          <p:cNvPr id="147459" name="Picture 9" descr="Graphical user interface, text, table&#10;&#10;Description automatically generated">
            <a:extLst>
              <a:ext uri="{FF2B5EF4-FFF2-40B4-BE49-F238E27FC236}">
                <a16:creationId xmlns:a16="http://schemas.microsoft.com/office/drawing/2014/main" id="{EC72573B-5DB6-5149-AAE4-081FB2CFBA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100" y="2487613"/>
            <a:ext cx="8158163" cy="344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7460" name="TextBox 1">
            <a:extLst>
              <a:ext uri="{FF2B5EF4-FFF2-40B4-BE49-F238E27FC236}">
                <a16:creationId xmlns:a16="http://schemas.microsoft.com/office/drawing/2014/main" id="{E248B69D-F6F8-6546-9F78-0299417372FF}"/>
              </a:ext>
            </a:extLst>
          </p:cNvPr>
          <p:cNvSpPr txBox="1">
            <a:spLocks noChangeArrowheads="1"/>
          </p:cNvSpPr>
          <p:nvPr/>
        </p:nvSpPr>
        <p:spPr bwMode="auto">
          <a:xfrm>
            <a:off x="381000" y="5805488"/>
            <a:ext cx="1527175"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ea typeface="MS PGothic" panose="020B0600070205080204" pitchFamily="34" charset="-128"/>
              </a:defRPr>
            </a:lvl1pPr>
            <a:lvl2pPr marL="742950" indent="-285750">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r>
              <a:rPr lang="en-GB" altLang="en-US" sz="900"/>
              <a:t>BMJ 2021;374:n1537 Fig 3</a:t>
            </a:r>
          </a:p>
          <a:p>
            <a:endParaRPr lang="en-US" alt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2">
            <a:extLst>
              <a:ext uri="{FF2B5EF4-FFF2-40B4-BE49-F238E27FC236}">
                <a16:creationId xmlns:a16="http://schemas.microsoft.com/office/drawing/2014/main" id="{EA045476-F72D-1D48-8019-00D35E3684D0}"/>
              </a:ext>
            </a:extLst>
          </p:cNvPr>
          <p:cNvSpPr>
            <a:spLocks noGrp="1" noChangeArrowheads="1"/>
          </p:cNvSpPr>
          <p:nvPr>
            <p:ph type="title" idx="4294967295"/>
          </p:nvPr>
        </p:nvSpPr>
        <p:spPr/>
        <p:txBody>
          <a:bodyPr lIns="91440" tIns="45720" rIns="91440" bIns="45720"/>
          <a:lstStyle/>
          <a:p>
            <a:pPr eaLnBrk="1" hangingPunct="1"/>
            <a:r>
              <a:rPr lang="en-GB" altLang="en-US"/>
              <a:t>Data Interpretation example</a:t>
            </a:r>
            <a:br>
              <a:rPr lang="en-GB" altLang="en-US"/>
            </a:br>
            <a:r>
              <a:rPr lang="en-GB" altLang="en-US"/>
              <a:t>Statins</a:t>
            </a:r>
            <a:endParaRPr lang="en-US" altLang="en-US"/>
          </a:p>
        </p:txBody>
      </p:sp>
      <p:sp>
        <p:nvSpPr>
          <p:cNvPr id="45059" name="Rectangle 4">
            <a:extLst>
              <a:ext uri="{FF2B5EF4-FFF2-40B4-BE49-F238E27FC236}">
                <a16:creationId xmlns:a16="http://schemas.microsoft.com/office/drawing/2014/main" id="{7350E70D-B866-4D41-BD65-BA5A8096BCBD}"/>
              </a:ext>
            </a:extLst>
          </p:cNvPr>
          <p:cNvSpPr>
            <a:spLocks noGrp="1" noChangeArrowheads="1"/>
          </p:cNvSpPr>
          <p:nvPr>
            <p:ph type="body" sz="half" idx="4294967295"/>
          </p:nvPr>
        </p:nvSpPr>
        <p:spPr>
          <a:xfrm>
            <a:off x="627063" y="2852738"/>
            <a:ext cx="7848600" cy="3035300"/>
          </a:xfrm>
        </p:spPr>
        <p:txBody>
          <a:bodyPr/>
          <a:lstStyle/>
          <a:p>
            <a:pPr marL="19050" indent="0">
              <a:buFontTx/>
              <a:buNone/>
              <a:defRPr/>
            </a:pPr>
            <a:r>
              <a:rPr lang="en-GB" sz="2800" dirty="0"/>
              <a:t>A. Increased risk of diabetes</a:t>
            </a:r>
          </a:p>
          <a:p>
            <a:pPr marL="19050" indent="0">
              <a:buFontTx/>
              <a:buNone/>
              <a:defRPr/>
            </a:pPr>
            <a:r>
              <a:rPr lang="en-GB" sz="2800" dirty="0"/>
              <a:t>B. Increased risk of muscle disorders </a:t>
            </a:r>
          </a:p>
          <a:p>
            <a:pPr marL="19050" indent="0">
              <a:buFontTx/>
              <a:buNone/>
              <a:defRPr/>
            </a:pPr>
            <a:r>
              <a:rPr lang="en-GB" sz="2800" dirty="0"/>
              <a:t>C. Increased risk of stroke</a:t>
            </a:r>
          </a:p>
          <a:p>
            <a:pPr marL="19050" indent="0">
              <a:buFontTx/>
              <a:buNone/>
              <a:defRPr/>
            </a:pPr>
            <a:r>
              <a:rPr lang="en-GB" sz="2800" dirty="0"/>
              <a:t>D. Reduced risk of death from CVD</a:t>
            </a:r>
          </a:p>
          <a:p>
            <a:pPr marL="19050" indent="0">
              <a:buFontTx/>
              <a:buNone/>
              <a:defRPr/>
            </a:pPr>
            <a:r>
              <a:rPr lang="en-GB" sz="2800" dirty="0"/>
              <a:t>E. Reduced risk of liver dysfunction </a:t>
            </a:r>
          </a:p>
          <a:p>
            <a:pPr eaLnBrk="1" hangingPunct="1">
              <a:buFontTx/>
              <a:buNone/>
              <a:defRPr/>
            </a:pPr>
            <a:endParaRPr lang="en-GB" altLang="en-US" sz="2400" dirty="0"/>
          </a:p>
        </p:txBody>
      </p:sp>
      <p:sp>
        <p:nvSpPr>
          <p:cNvPr id="45060" name="Rectangle 5">
            <a:extLst>
              <a:ext uri="{FF2B5EF4-FFF2-40B4-BE49-F238E27FC236}">
                <a16:creationId xmlns:a16="http://schemas.microsoft.com/office/drawing/2014/main" id="{3C98EAC4-3C9E-3941-9B1A-152BF12807A2}"/>
              </a:ext>
            </a:extLst>
          </p:cNvPr>
          <p:cNvSpPr>
            <a:spLocks noChangeArrowheads="1"/>
          </p:cNvSpPr>
          <p:nvPr/>
        </p:nvSpPr>
        <p:spPr bwMode="auto">
          <a:xfrm>
            <a:off x="468313" y="1428750"/>
            <a:ext cx="8351837" cy="1200150"/>
          </a:xfrm>
          <a:prstGeom prst="rect">
            <a:avLst/>
          </a:prstGeom>
          <a:noFill/>
          <a:ln>
            <a:noFill/>
          </a:ln>
        </p:spPr>
        <p:txBody>
          <a:bodyPr>
            <a:spAutoFit/>
          </a:bodyPr>
          <a:lstStyle>
            <a:lvl1pPr>
              <a:defRPr sz="2800">
                <a:solidFill>
                  <a:schemeClr val="tx1"/>
                </a:solidFill>
                <a:latin typeface="Times New Roman" pitchFamily="-1" charset="0"/>
                <a:ea typeface="MS PGothic" pitchFamily="34" charset="-128"/>
              </a:defRPr>
            </a:lvl1pPr>
            <a:lvl2pPr marL="37931725" indent="-37474525">
              <a:defRPr sz="2800">
                <a:solidFill>
                  <a:schemeClr val="tx1"/>
                </a:solidFill>
                <a:latin typeface="Times New Roman" pitchFamily="-1" charset="0"/>
                <a:ea typeface="MS PGothic" pitchFamily="34" charset="-128"/>
              </a:defRPr>
            </a:lvl2pPr>
            <a:lvl3pPr marL="1143000" indent="-228600">
              <a:defRPr sz="2800">
                <a:solidFill>
                  <a:schemeClr val="tx1"/>
                </a:solidFill>
                <a:latin typeface="Times New Roman" pitchFamily="-1" charset="0"/>
                <a:ea typeface="MS PGothic" pitchFamily="34" charset="-128"/>
              </a:defRPr>
            </a:lvl3pPr>
            <a:lvl4pPr marL="1600200" indent="-228600">
              <a:defRPr sz="2800">
                <a:solidFill>
                  <a:schemeClr val="tx1"/>
                </a:solidFill>
                <a:latin typeface="Times New Roman" pitchFamily="-1" charset="0"/>
                <a:ea typeface="MS PGothic" pitchFamily="34" charset="-128"/>
              </a:defRPr>
            </a:lvl4pPr>
            <a:lvl5pPr marL="2057400" indent="-228600">
              <a:defRPr sz="2800">
                <a:solidFill>
                  <a:schemeClr val="tx1"/>
                </a:solidFill>
                <a:latin typeface="Times New Roman" pitchFamily="-1" charset="0"/>
                <a:ea typeface="MS PGothic" pitchFamily="34" charset="-128"/>
              </a:defRPr>
            </a:lvl5pPr>
            <a:lvl6pPr marL="2514600" indent="-228600" eaLnBrk="0" fontAlgn="base" hangingPunct="0">
              <a:spcBef>
                <a:spcPct val="0"/>
              </a:spcBef>
              <a:spcAft>
                <a:spcPct val="0"/>
              </a:spcAft>
              <a:defRPr sz="2800">
                <a:solidFill>
                  <a:schemeClr val="tx1"/>
                </a:solidFill>
                <a:latin typeface="Times New Roman" pitchFamily="-1" charset="0"/>
                <a:ea typeface="MS PGothic" pitchFamily="34" charset="-128"/>
              </a:defRPr>
            </a:lvl6pPr>
            <a:lvl7pPr marL="2971800" indent="-228600" eaLnBrk="0" fontAlgn="base" hangingPunct="0">
              <a:spcBef>
                <a:spcPct val="0"/>
              </a:spcBef>
              <a:spcAft>
                <a:spcPct val="0"/>
              </a:spcAft>
              <a:defRPr sz="2800">
                <a:solidFill>
                  <a:schemeClr val="tx1"/>
                </a:solidFill>
                <a:latin typeface="Times New Roman" pitchFamily="-1" charset="0"/>
                <a:ea typeface="MS PGothic" pitchFamily="34" charset="-128"/>
              </a:defRPr>
            </a:lvl7pPr>
            <a:lvl8pPr marL="3429000" indent="-228600" eaLnBrk="0" fontAlgn="base" hangingPunct="0">
              <a:spcBef>
                <a:spcPct val="0"/>
              </a:spcBef>
              <a:spcAft>
                <a:spcPct val="0"/>
              </a:spcAft>
              <a:defRPr sz="2800">
                <a:solidFill>
                  <a:schemeClr val="tx1"/>
                </a:solidFill>
                <a:latin typeface="Times New Roman" pitchFamily="-1" charset="0"/>
                <a:ea typeface="MS PGothic" pitchFamily="34" charset="-128"/>
              </a:defRPr>
            </a:lvl8pPr>
            <a:lvl9pPr marL="3886200" indent="-228600" eaLnBrk="0" fontAlgn="base" hangingPunct="0">
              <a:spcBef>
                <a:spcPct val="0"/>
              </a:spcBef>
              <a:spcAft>
                <a:spcPct val="0"/>
              </a:spcAft>
              <a:defRPr sz="2800">
                <a:solidFill>
                  <a:schemeClr val="tx1"/>
                </a:solidFill>
                <a:latin typeface="Times New Roman" pitchFamily="-1" charset="0"/>
                <a:ea typeface="MS PGothic" pitchFamily="34" charset="-128"/>
              </a:defRPr>
            </a:lvl9pPr>
          </a:lstStyle>
          <a:p>
            <a:pPr>
              <a:defRPr/>
            </a:pPr>
            <a:r>
              <a:rPr lang="en-GB" sz="2400" dirty="0">
                <a:latin typeface="+mn-lt"/>
              </a:rPr>
              <a:t>According to the data shown, which is the </a:t>
            </a:r>
            <a:r>
              <a:rPr lang="en-GB" sz="2400" b="1" dirty="0">
                <a:latin typeface="+mn-lt"/>
              </a:rPr>
              <a:t>single most </a:t>
            </a:r>
            <a:r>
              <a:rPr lang="en-GB" sz="2400" dirty="0">
                <a:latin typeface="+mn-lt"/>
              </a:rPr>
              <a:t>accurate statistical description of the effects of statins? Select </a:t>
            </a:r>
            <a:r>
              <a:rPr lang="en-GB" sz="2400" b="1" dirty="0">
                <a:latin typeface="+mn-lt"/>
              </a:rPr>
              <a:t>one </a:t>
            </a:r>
            <a:r>
              <a:rPr lang="en-GB" sz="2400" dirty="0">
                <a:latin typeface="+mn-lt"/>
              </a:rPr>
              <a:t>option only.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215F4D88-8AA2-4B75-8BD4-03EEAD732CFF}"/>
              </a:ext>
            </a:extLst>
          </p:cNvPr>
          <p:cNvSpPr>
            <a:spLocks noGrp="1" noChangeArrowheads="1"/>
          </p:cNvSpPr>
          <p:nvPr>
            <p:ph type="title" idx="4294967295"/>
          </p:nvPr>
        </p:nvSpPr>
        <p:spPr/>
        <p:txBody>
          <a:bodyPr lIns="91440" tIns="45720" rIns="91440" bIns="45720"/>
          <a:lstStyle/>
          <a:p>
            <a:pPr eaLnBrk="1" hangingPunct="1"/>
            <a:r>
              <a:rPr lang="en-GB" altLang="en-US"/>
              <a:t>Free text questions</a:t>
            </a:r>
            <a:endParaRPr lang="en-US" altLang="en-US"/>
          </a:p>
        </p:txBody>
      </p:sp>
      <p:sp>
        <p:nvSpPr>
          <p:cNvPr id="90115" name="Rectangle 3">
            <a:extLst>
              <a:ext uri="{FF2B5EF4-FFF2-40B4-BE49-F238E27FC236}">
                <a16:creationId xmlns:a16="http://schemas.microsoft.com/office/drawing/2014/main" id="{87E49808-41E0-43BF-BDFB-31EBC8A3F450}"/>
              </a:ext>
            </a:extLst>
          </p:cNvPr>
          <p:cNvSpPr>
            <a:spLocks noGrp="1" noChangeArrowheads="1"/>
          </p:cNvSpPr>
          <p:nvPr>
            <p:ph type="body" sz="half" idx="4294967295"/>
          </p:nvPr>
        </p:nvSpPr>
        <p:spPr>
          <a:xfrm>
            <a:off x="165100" y="1341438"/>
            <a:ext cx="8770938" cy="5178425"/>
          </a:xfrm>
        </p:spPr>
        <p:txBody>
          <a:bodyPr/>
          <a:lstStyle/>
          <a:p>
            <a:pPr eaLnBrk="1" hangingPunct="1">
              <a:spcBef>
                <a:spcPct val="0"/>
              </a:spcBef>
              <a:buFontTx/>
              <a:buChar char="•"/>
            </a:pPr>
            <a:r>
              <a:rPr lang="en-GB" altLang="en-US" sz="2700"/>
              <a:t>Require the candidate to generate the correct answer without a list of options to choose from</a:t>
            </a:r>
          </a:p>
          <a:p>
            <a:pPr eaLnBrk="1" hangingPunct="1">
              <a:spcBef>
                <a:spcPct val="0"/>
              </a:spcBef>
              <a:buFontTx/>
              <a:buChar char="•"/>
            </a:pPr>
            <a:r>
              <a:rPr lang="en-GB" altLang="en-US" sz="2700"/>
              <a:t>For example:</a:t>
            </a:r>
          </a:p>
          <a:p>
            <a:pPr lvl="1" eaLnBrk="1" hangingPunct="1">
              <a:spcBef>
                <a:spcPct val="0"/>
              </a:spcBef>
              <a:buFontTx/>
              <a:buChar char="•"/>
            </a:pPr>
            <a:r>
              <a:rPr lang="en-GB" altLang="en-US" sz="2700"/>
              <a:t>dose calculation</a:t>
            </a:r>
          </a:p>
          <a:p>
            <a:pPr lvl="1" eaLnBrk="1" hangingPunct="1">
              <a:spcBef>
                <a:spcPct val="0"/>
              </a:spcBef>
              <a:buFontTx/>
              <a:buChar char="•"/>
            </a:pPr>
            <a:r>
              <a:rPr lang="en-GB" altLang="en-US" sz="2700"/>
              <a:t>name of first-line medication</a:t>
            </a:r>
          </a:p>
          <a:p>
            <a:pPr eaLnBrk="1" hangingPunct="1">
              <a:spcBef>
                <a:spcPct val="0"/>
              </a:spcBef>
              <a:buFontTx/>
              <a:buChar char="•"/>
            </a:pPr>
            <a:r>
              <a:rPr lang="en-GB" altLang="en-US" sz="2700"/>
              <a:t>Eliminates guessing from a list of answers</a:t>
            </a:r>
          </a:p>
          <a:p>
            <a:pPr eaLnBrk="1" hangingPunct="1">
              <a:spcBef>
                <a:spcPct val="0"/>
              </a:spcBef>
              <a:buFontTx/>
              <a:buChar char="•"/>
            </a:pPr>
            <a:r>
              <a:rPr lang="en-GB" altLang="en-US" sz="2700"/>
              <a:t>All answers are screened manually to check for minor typographical errors which may be counted as correct.  </a:t>
            </a:r>
          </a:p>
          <a:p>
            <a:pPr eaLnBrk="1" hangingPunct="1">
              <a:spcBef>
                <a:spcPct val="0"/>
              </a:spcBef>
              <a:buFontTx/>
              <a:buChar char="•"/>
            </a:pPr>
            <a:r>
              <a:rPr lang="en-GB" altLang="en-US" sz="2700"/>
              <a:t>Candidates will be expected to spell drug names correctly</a:t>
            </a:r>
          </a:p>
          <a:p>
            <a:pPr eaLnBrk="1" hangingPunct="1">
              <a:buFontTx/>
              <a:buNone/>
            </a:pPr>
            <a:endParaRPr lang="en-US" altLang="en-US" sz="280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290E7F2C-95D3-45C2-AD5F-05B6F1601726}"/>
              </a:ext>
            </a:extLst>
          </p:cNvPr>
          <p:cNvSpPr>
            <a:spLocks noGrp="1" noChangeArrowheads="1"/>
          </p:cNvSpPr>
          <p:nvPr>
            <p:ph type="title" idx="4294967295"/>
          </p:nvPr>
        </p:nvSpPr>
        <p:spPr/>
        <p:txBody>
          <a:bodyPr lIns="91440" tIns="45720" rIns="91440" bIns="45720"/>
          <a:lstStyle/>
          <a:p>
            <a:pPr eaLnBrk="1" hangingPunct="1"/>
            <a:r>
              <a:rPr lang="en-GB" altLang="en-US"/>
              <a:t>Free text example</a:t>
            </a:r>
            <a:endParaRPr lang="en-US" altLang="en-US"/>
          </a:p>
        </p:txBody>
      </p:sp>
      <p:sp>
        <p:nvSpPr>
          <p:cNvPr id="143363" name="Rectangle 3">
            <a:extLst>
              <a:ext uri="{FF2B5EF4-FFF2-40B4-BE49-F238E27FC236}">
                <a16:creationId xmlns:a16="http://schemas.microsoft.com/office/drawing/2014/main" id="{A569A5D9-0772-41C9-BCEC-F024E680FAA6}"/>
              </a:ext>
            </a:extLst>
          </p:cNvPr>
          <p:cNvSpPr>
            <a:spLocks noGrp="1" noChangeArrowheads="1"/>
          </p:cNvSpPr>
          <p:nvPr>
            <p:ph type="body" sz="half" idx="4294967295"/>
          </p:nvPr>
        </p:nvSpPr>
        <p:spPr>
          <a:xfrm>
            <a:off x="179388" y="1524000"/>
            <a:ext cx="8785225" cy="3367088"/>
          </a:xfrm>
        </p:spPr>
        <p:txBody>
          <a:bodyPr/>
          <a:lstStyle/>
          <a:p>
            <a:pPr eaLnBrk="1" hangingPunct="1">
              <a:buFontTx/>
              <a:buNone/>
              <a:defRPr/>
            </a:pPr>
            <a:r>
              <a:rPr lang="en-GB" altLang="en-US" sz="2800" b="1">
                <a:ea typeface="MS PGothic" charset="-128"/>
              </a:rPr>
              <a:t>	</a:t>
            </a:r>
            <a:r>
              <a:rPr lang="en-GB" altLang="en-US" sz="2800">
                <a:ea typeface="MS PGothic" charset="-128"/>
              </a:rPr>
              <a:t>A 67-year-old man has type 2 diabetes and a BMI of 33 kg/m</a:t>
            </a:r>
            <a:r>
              <a:rPr lang="en-GB" altLang="en-US" sz="2800" baseline="30000">
                <a:ea typeface="MS PGothic" charset="-128"/>
              </a:rPr>
              <a:t>2</a:t>
            </a:r>
            <a:r>
              <a:rPr lang="en-GB" altLang="en-US" sz="2800">
                <a:ea typeface="MS PGothic" charset="-128"/>
              </a:rPr>
              <a:t>. His HbA</a:t>
            </a:r>
            <a:r>
              <a:rPr lang="en-GB" altLang="en-US" sz="2800" baseline="-25000">
                <a:ea typeface="MS PGothic" charset="-128"/>
              </a:rPr>
              <a:t>1c</a:t>
            </a:r>
            <a:r>
              <a:rPr lang="en-GB" altLang="en-US" sz="2800">
                <a:ea typeface="MS PGothic" charset="-128"/>
              </a:rPr>
              <a:t> is 62 mmol/mol on diet alone and his renal function is normal.</a:t>
            </a:r>
          </a:p>
          <a:p>
            <a:pPr eaLnBrk="1" hangingPunct="1">
              <a:buFontTx/>
              <a:buNone/>
              <a:defRPr/>
            </a:pPr>
            <a:endParaRPr lang="en-GB" altLang="en-US" sz="2800" b="1">
              <a:ea typeface="MS PGothic" charset="-128"/>
            </a:endParaRPr>
          </a:p>
          <a:p>
            <a:pPr eaLnBrk="1" hangingPunct="1">
              <a:buFontTx/>
              <a:buNone/>
              <a:defRPr/>
            </a:pPr>
            <a:r>
              <a:rPr lang="en-GB" altLang="en-US" sz="2800" b="1">
                <a:ea typeface="MS PGothic" charset="-128"/>
              </a:rPr>
              <a:t>	</a:t>
            </a:r>
            <a:r>
              <a:rPr lang="en-GB" altLang="en-US" sz="2800">
                <a:ea typeface="MS PGothic" charset="-128"/>
              </a:rPr>
              <a:t>Which is the </a:t>
            </a:r>
            <a:r>
              <a:rPr lang="en-GB" altLang="en-US" sz="2800" b="1">
                <a:ea typeface="MS PGothic" charset="-128"/>
              </a:rPr>
              <a:t>single most </a:t>
            </a:r>
            <a:r>
              <a:rPr lang="en-GB" altLang="en-US" sz="2800">
                <a:ea typeface="MS PGothic" charset="-128"/>
              </a:rPr>
              <a:t>appropriate</a:t>
            </a:r>
            <a:r>
              <a:rPr lang="en-GB" altLang="en-US" sz="2800" b="1">
                <a:ea typeface="MS PGothic" charset="-128"/>
              </a:rPr>
              <a:t> initial </a:t>
            </a:r>
            <a:r>
              <a:rPr lang="en-GB" altLang="en-US" sz="2800">
                <a:ea typeface="MS PGothic" charset="-128"/>
              </a:rPr>
              <a:t>drug treatment? Give </a:t>
            </a:r>
            <a:r>
              <a:rPr lang="en-GB" altLang="en-US" sz="2800" b="1">
                <a:ea typeface="MS PGothic" charset="-128"/>
              </a:rPr>
              <a:t>one</a:t>
            </a:r>
            <a:r>
              <a:rPr lang="en-GB" altLang="en-US" sz="2800">
                <a:ea typeface="MS PGothic" charset="-128"/>
              </a:rPr>
              <a:t> answer only.</a:t>
            </a:r>
            <a:endParaRPr lang="en-US" altLang="en-US" sz="2800">
              <a:ea typeface="MS PGothic" charset="-128"/>
            </a:endParaRPr>
          </a:p>
          <a:p>
            <a:pPr eaLnBrk="1" hangingPunct="1">
              <a:buFontTx/>
              <a:buNone/>
              <a:defRPr/>
            </a:pPr>
            <a:endParaRPr lang="en-US" altLang="en-US" sz="2800">
              <a:effectLst>
                <a:outerShdw blurRad="38100" dist="38100" dir="2700000" algn="tl">
                  <a:srgbClr val="C0C0C0"/>
                </a:outerShdw>
              </a:effectLst>
              <a:ea typeface="MS PGothic" charset="-128"/>
            </a:endParaRPr>
          </a:p>
        </p:txBody>
      </p:sp>
      <p:sp>
        <p:nvSpPr>
          <p:cNvPr id="5" name="Frame 3">
            <a:extLst>
              <a:ext uri="{FF2B5EF4-FFF2-40B4-BE49-F238E27FC236}">
                <a16:creationId xmlns:a16="http://schemas.microsoft.com/office/drawing/2014/main" id="{281DFA51-C59B-4332-B9EE-C2255E4CF93B}"/>
              </a:ext>
            </a:extLst>
          </p:cNvPr>
          <p:cNvSpPr>
            <a:spLocks/>
          </p:cNvSpPr>
          <p:nvPr/>
        </p:nvSpPr>
        <p:spPr bwMode="auto">
          <a:xfrm>
            <a:off x="2286000" y="4648200"/>
            <a:ext cx="4495800" cy="792163"/>
          </a:xfrm>
          <a:custGeom>
            <a:avLst/>
            <a:gdLst>
              <a:gd name="T0" fmla="*/ 0 w 2880320"/>
              <a:gd name="T1" fmla="*/ 0 h 792088"/>
              <a:gd name="T2" fmla="*/ 387359601 w 2880320"/>
              <a:gd name="T3" fmla="*/ 0 h 792088"/>
              <a:gd name="T4" fmla="*/ 387359601 w 2880320"/>
              <a:gd name="T5" fmla="*/ 793738 h 792088"/>
              <a:gd name="T6" fmla="*/ 0 w 2880320"/>
              <a:gd name="T7" fmla="*/ 793738 h 792088"/>
              <a:gd name="T8" fmla="*/ 0 w 2880320"/>
              <a:gd name="T9" fmla="*/ 0 h 792088"/>
              <a:gd name="T10" fmla="*/ 13315271 w 2880320"/>
              <a:gd name="T11" fmla="*/ 99209 h 792088"/>
              <a:gd name="T12" fmla="*/ 13315271 w 2880320"/>
              <a:gd name="T13" fmla="*/ 694529 h 792088"/>
              <a:gd name="T14" fmla="*/ 374044312 w 2880320"/>
              <a:gd name="T15" fmla="*/ 694529 h 792088"/>
              <a:gd name="T16" fmla="*/ 374044312 w 2880320"/>
              <a:gd name="T17" fmla="*/ 99209 h 792088"/>
              <a:gd name="T18" fmla="*/ 13315271 w 2880320"/>
              <a:gd name="T19" fmla="*/ 99209 h 7920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80320"/>
              <a:gd name="T31" fmla="*/ 0 h 792088"/>
              <a:gd name="T32" fmla="*/ 2880320 w 2880320"/>
              <a:gd name="T33" fmla="*/ 792088 h 7920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80320" h="792088">
                <a:moveTo>
                  <a:pt x="0" y="0"/>
                </a:moveTo>
                <a:lnTo>
                  <a:pt x="2880320" y="0"/>
                </a:lnTo>
                <a:lnTo>
                  <a:pt x="2880320" y="792088"/>
                </a:lnTo>
                <a:lnTo>
                  <a:pt x="0" y="792088"/>
                </a:lnTo>
                <a:lnTo>
                  <a:pt x="0" y="0"/>
                </a:lnTo>
                <a:close/>
                <a:moveTo>
                  <a:pt x="99011" y="99011"/>
                </a:moveTo>
                <a:lnTo>
                  <a:pt x="99011" y="693077"/>
                </a:lnTo>
                <a:lnTo>
                  <a:pt x="2781309" y="693077"/>
                </a:lnTo>
                <a:lnTo>
                  <a:pt x="2781309" y="99011"/>
                </a:lnTo>
                <a:lnTo>
                  <a:pt x="99011" y="99011"/>
                </a:lnTo>
                <a:close/>
              </a:path>
            </a:pathLst>
          </a:custGeom>
          <a:gradFill rotWithShape="1">
            <a:gsLst>
              <a:gs pos="0">
                <a:srgbClr val="7EA7FF"/>
              </a:gs>
              <a:gs pos="100000">
                <a:srgbClr val="4A85FF"/>
              </a:gs>
            </a:gsLst>
            <a:lin ang="5400000"/>
          </a:gradFill>
          <a:ln w="9525">
            <a:solidFill>
              <a:schemeClr val="tx1"/>
            </a:solidFill>
            <a:round/>
            <a:headEnd/>
            <a:tailEnd/>
          </a:ln>
          <a:effectLst>
            <a:outerShdw blurRad="40000" dist="23000" dir="5400000" rotWithShape="0">
              <a:srgbClr val="808080">
                <a:alpha val="34998"/>
              </a:srgbClr>
            </a:outerShdw>
          </a:effectLst>
        </p:spPr>
        <p:txBody>
          <a:bodyPr anchor="ctr"/>
          <a:lstStyle/>
          <a:p>
            <a:pPr>
              <a:defRPr/>
            </a:pPr>
            <a:endParaRPr lang="en-GB"/>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5456CF39-6EB9-4EEB-BCE9-E3CE8CD5B437}"/>
              </a:ext>
            </a:extLst>
          </p:cNvPr>
          <p:cNvSpPr>
            <a:spLocks noGrp="1" noChangeArrowheads="1"/>
          </p:cNvSpPr>
          <p:nvPr>
            <p:ph type="title" idx="4294967295"/>
          </p:nvPr>
        </p:nvSpPr>
        <p:spPr>
          <a:xfrm>
            <a:off x="381000" y="187325"/>
            <a:ext cx="8640763" cy="803275"/>
          </a:xfrm>
        </p:spPr>
        <p:txBody>
          <a:bodyPr lIns="91440" tIns="45720" rIns="91440" bIns="45720"/>
          <a:lstStyle/>
          <a:p>
            <a:pPr eaLnBrk="1" hangingPunct="1"/>
            <a:r>
              <a:rPr lang="en-GB" altLang="en-US"/>
              <a:t>Free text questions - numerical</a:t>
            </a:r>
            <a:endParaRPr lang="en-US" altLang="en-US"/>
          </a:p>
        </p:txBody>
      </p:sp>
      <p:sp>
        <p:nvSpPr>
          <p:cNvPr id="94211" name="Rectangle 3">
            <a:extLst>
              <a:ext uri="{FF2B5EF4-FFF2-40B4-BE49-F238E27FC236}">
                <a16:creationId xmlns:a16="http://schemas.microsoft.com/office/drawing/2014/main" id="{DD9962EF-3994-435E-A5BE-C50DD38A0267}"/>
              </a:ext>
            </a:extLst>
          </p:cNvPr>
          <p:cNvSpPr>
            <a:spLocks noGrp="1" noChangeArrowheads="1"/>
          </p:cNvSpPr>
          <p:nvPr>
            <p:ph type="body" sz="half" idx="4294967295"/>
          </p:nvPr>
        </p:nvSpPr>
        <p:spPr>
          <a:xfrm>
            <a:off x="250825" y="1557338"/>
            <a:ext cx="8770938" cy="3367087"/>
          </a:xfrm>
        </p:spPr>
        <p:txBody>
          <a:bodyPr/>
          <a:lstStyle/>
          <a:p>
            <a:pPr eaLnBrk="1" hangingPunct="1">
              <a:buFontTx/>
              <a:buChar char="•"/>
            </a:pPr>
            <a:r>
              <a:rPr lang="en-GB" altLang="en-US" sz="2800"/>
              <a:t>An on-screen calculator is available</a:t>
            </a:r>
            <a:endParaRPr lang="en-GB" altLang="en-US" sz="2400"/>
          </a:p>
          <a:p>
            <a:pPr eaLnBrk="1" hangingPunct="1">
              <a:buFontTx/>
              <a:buChar char="•"/>
            </a:pPr>
            <a:r>
              <a:rPr lang="en-GB" altLang="en-US" sz="2800"/>
              <a:t>Any arithmetic required in an AKT question (e.g. drug dose calculations) is basic and simple and most candidates do not need to use it</a:t>
            </a:r>
          </a:p>
          <a:p>
            <a:pPr eaLnBrk="1" hangingPunct="1">
              <a:buFontTx/>
              <a:buChar char="•"/>
            </a:pPr>
            <a:r>
              <a:rPr lang="en-GB" altLang="en-US" sz="2800"/>
              <a:t>Remember to check that your given answer is credible!</a:t>
            </a:r>
          </a:p>
          <a:p>
            <a:pPr eaLnBrk="1" hangingPunct="1">
              <a:buFontTx/>
              <a:buNone/>
            </a:pPr>
            <a:endParaRPr lang="en-US" altLang="en-US" sz="280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a:extLst>
              <a:ext uri="{FF2B5EF4-FFF2-40B4-BE49-F238E27FC236}">
                <a16:creationId xmlns:a16="http://schemas.microsoft.com/office/drawing/2014/main" id="{874F49D9-F462-5342-96FE-D2905DBA94AD}"/>
              </a:ext>
            </a:extLst>
          </p:cNvPr>
          <p:cNvSpPr>
            <a:spLocks noGrp="1" noChangeArrowheads="1"/>
          </p:cNvSpPr>
          <p:nvPr>
            <p:ph type="body" sz="half" idx="4294967295"/>
          </p:nvPr>
        </p:nvSpPr>
        <p:spPr>
          <a:xfrm>
            <a:off x="250825" y="1557338"/>
            <a:ext cx="8770938" cy="4154487"/>
          </a:xfrm>
        </p:spPr>
        <p:txBody>
          <a:bodyPr/>
          <a:lstStyle/>
          <a:p>
            <a:pPr marL="19050" indent="0" eaLnBrk="1" hangingPunct="1">
              <a:buFontTx/>
              <a:buNone/>
              <a:defRPr/>
            </a:pPr>
            <a:r>
              <a:rPr lang="en-GB" altLang="en-US" sz="2400" dirty="0"/>
              <a:t>A 3-year-old boy is to start prophylactic trimethoprim 2 mg/kg once every night. He weighs 12.5 kg and trimethoprim oral suspension is available as 50 mg/ 5ml.</a:t>
            </a:r>
          </a:p>
          <a:p>
            <a:pPr marL="19050" indent="0" eaLnBrk="1" hangingPunct="1">
              <a:buFontTx/>
              <a:buNone/>
              <a:defRPr/>
            </a:pPr>
            <a:endParaRPr lang="en-GB" altLang="en-US" sz="2400" dirty="0"/>
          </a:p>
          <a:p>
            <a:pPr marL="19050" indent="0" eaLnBrk="1" hangingPunct="1">
              <a:buFontTx/>
              <a:buNone/>
              <a:defRPr/>
            </a:pPr>
            <a:r>
              <a:rPr lang="en-GB" altLang="en-US" sz="2400" dirty="0"/>
              <a:t>What </a:t>
            </a:r>
            <a:r>
              <a:rPr lang="en-GB" altLang="en-US" sz="2400" b="1" dirty="0"/>
              <a:t>volume</a:t>
            </a:r>
            <a:r>
              <a:rPr lang="en-GB" altLang="en-US" sz="2400" dirty="0"/>
              <a:t> of liquid is required for thirty days use?</a:t>
            </a:r>
          </a:p>
          <a:p>
            <a:pPr eaLnBrk="1" hangingPunct="1">
              <a:spcBef>
                <a:spcPct val="0"/>
              </a:spcBef>
              <a:buFontTx/>
              <a:buNone/>
              <a:defRPr/>
            </a:pPr>
            <a:endParaRPr lang="en-GB" altLang="en-US" sz="2400" dirty="0"/>
          </a:p>
          <a:p>
            <a:pPr eaLnBrk="1" hangingPunct="1">
              <a:spcBef>
                <a:spcPct val="0"/>
              </a:spcBef>
              <a:buFontTx/>
              <a:buNone/>
              <a:defRPr/>
            </a:pPr>
            <a:r>
              <a:rPr lang="en-GB" altLang="en-US" sz="2400" dirty="0"/>
              <a:t>Type your answer in the following text box. Use figures</a:t>
            </a:r>
          </a:p>
          <a:p>
            <a:pPr eaLnBrk="1" hangingPunct="1">
              <a:spcBef>
                <a:spcPct val="0"/>
              </a:spcBef>
              <a:buFontTx/>
              <a:buNone/>
              <a:defRPr/>
            </a:pPr>
            <a:r>
              <a:rPr lang="en-GB" altLang="en-US" sz="2400" dirty="0"/>
              <a:t>not words. Percentages and fractions are not acceptable.</a:t>
            </a:r>
          </a:p>
          <a:p>
            <a:pPr marL="19050" indent="0" eaLnBrk="1" hangingPunct="1">
              <a:buFontTx/>
              <a:buNone/>
              <a:defRPr/>
            </a:pPr>
            <a:endParaRPr lang="en-GB" altLang="en-US" sz="2400" dirty="0"/>
          </a:p>
          <a:p>
            <a:pPr marL="19050" indent="0" eaLnBrk="1" hangingPunct="1">
              <a:buFontTx/>
              <a:buNone/>
              <a:defRPr/>
            </a:pPr>
            <a:r>
              <a:rPr lang="en-US" altLang="en-US" sz="2800" b="1" dirty="0">
                <a:ea typeface="MS PGothic" charset="-128"/>
              </a:rPr>
              <a:t> 						</a:t>
            </a:r>
            <a:r>
              <a:rPr lang="en-US" altLang="en-US" sz="2800" b="1" dirty="0" err="1">
                <a:ea typeface="MS PGothic" charset="-128"/>
              </a:rPr>
              <a:t>mls</a:t>
            </a:r>
            <a:endParaRPr lang="en-US" altLang="en-US" sz="2800" dirty="0"/>
          </a:p>
        </p:txBody>
      </p:sp>
      <p:sp>
        <p:nvSpPr>
          <p:cNvPr id="92162" name="Rectangle 2">
            <a:extLst>
              <a:ext uri="{FF2B5EF4-FFF2-40B4-BE49-F238E27FC236}">
                <a16:creationId xmlns:a16="http://schemas.microsoft.com/office/drawing/2014/main" id="{B45BEF23-0C96-FE44-9D2B-977A0095ABFA}"/>
              </a:ext>
            </a:extLst>
          </p:cNvPr>
          <p:cNvSpPr>
            <a:spLocks noGrp="1" noChangeArrowheads="1"/>
          </p:cNvSpPr>
          <p:nvPr>
            <p:ph type="title" idx="4294967295"/>
          </p:nvPr>
        </p:nvSpPr>
        <p:spPr>
          <a:xfrm>
            <a:off x="381000" y="187325"/>
            <a:ext cx="8640763" cy="803275"/>
          </a:xfrm>
        </p:spPr>
        <p:txBody>
          <a:bodyPr lIns="91440" tIns="45720" rIns="91440" bIns="45720"/>
          <a:lstStyle/>
          <a:p>
            <a:pPr eaLnBrk="1" hangingPunct="1"/>
            <a:r>
              <a:rPr lang="en-GB" altLang="en-US"/>
              <a:t>Calculation example</a:t>
            </a:r>
            <a:endParaRPr lang="en-US" altLang="en-US"/>
          </a:p>
        </p:txBody>
      </p:sp>
      <p:sp>
        <p:nvSpPr>
          <p:cNvPr id="7" name="Frame 3">
            <a:extLst>
              <a:ext uri="{FF2B5EF4-FFF2-40B4-BE49-F238E27FC236}">
                <a16:creationId xmlns:a16="http://schemas.microsoft.com/office/drawing/2014/main" id="{5381A9EF-79CA-8944-9414-C2749A37B53B}"/>
              </a:ext>
            </a:extLst>
          </p:cNvPr>
          <p:cNvSpPr>
            <a:spLocks/>
          </p:cNvSpPr>
          <p:nvPr/>
        </p:nvSpPr>
        <p:spPr bwMode="auto">
          <a:xfrm>
            <a:off x="971550" y="4906963"/>
            <a:ext cx="2881313" cy="792162"/>
          </a:xfrm>
          <a:custGeom>
            <a:avLst/>
            <a:gdLst>
              <a:gd name="T0" fmla="*/ 0 w 2880320"/>
              <a:gd name="T1" fmla="*/ 0 h 792088"/>
              <a:gd name="T2" fmla="*/ 2904222 w 2880320"/>
              <a:gd name="T3" fmla="*/ 0 h 792088"/>
              <a:gd name="T4" fmla="*/ 2904222 w 2880320"/>
              <a:gd name="T5" fmla="*/ 793877 h 792088"/>
              <a:gd name="T6" fmla="*/ 0 w 2880320"/>
              <a:gd name="T7" fmla="*/ 793877 h 792088"/>
              <a:gd name="T8" fmla="*/ 0 w 2880320"/>
              <a:gd name="T9" fmla="*/ 0 h 792088"/>
              <a:gd name="T10" fmla="*/ 99827 w 2880320"/>
              <a:gd name="T11" fmla="*/ 99227 h 792088"/>
              <a:gd name="T12" fmla="*/ 99827 w 2880320"/>
              <a:gd name="T13" fmla="*/ 694650 h 792088"/>
              <a:gd name="T14" fmla="*/ 2804393 w 2880320"/>
              <a:gd name="T15" fmla="*/ 694650 h 792088"/>
              <a:gd name="T16" fmla="*/ 2804393 w 2880320"/>
              <a:gd name="T17" fmla="*/ 99227 h 792088"/>
              <a:gd name="T18" fmla="*/ 99827 w 2880320"/>
              <a:gd name="T19" fmla="*/ 99227 h 7920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80320"/>
              <a:gd name="T31" fmla="*/ 0 h 792088"/>
              <a:gd name="T32" fmla="*/ 2880320 w 2880320"/>
              <a:gd name="T33" fmla="*/ 792088 h 7920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80320" h="792088">
                <a:moveTo>
                  <a:pt x="0" y="0"/>
                </a:moveTo>
                <a:lnTo>
                  <a:pt x="2880320" y="0"/>
                </a:lnTo>
                <a:lnTo>
                  <a:pt x="2880320" y="792088"/>
                </a:lnTo>
                <a:lnTo>
                  <a:pt x="0" y="792088"/>
                </a:lnTo>
                <a:lnTo>
                  <a:pt x="0" y="0"/>
                </a:lnTo>
                <a:close/>
                <a:moveTo>
                  <a:pt x="99011" y="99011"/>
                </a:moveTo>
                <a:lnTo>
                  <a:pt x="99011" y="693077"/>
                </a:lnTo>
                <a:lnTo>
                  <a:pt x="2781309" y="693077"/>
                </a:lnTo>
                <a:lnTo>
                  <a:pt x="2781309" y="99011"/>
                </a:lnTo>
                <a:lnTo>
                  <a:pt x="99011" y="99011"/>
                </a:lnTo>
                <a:close/>
              </a:path>
            </a:pathLst>
          </a:custGeom>
          <a:gradFill rotWithShape="1">
            <a:gsLst>
              <a:gs pos="0">
                <a:srgbClr val="7EA7FF"/>
              </a:gs>
              <a:gs pos="100000">
                <a:srgbClr val="4A85FF"/>
              </a:gs>
            </a:gsLst>
            <a:lin ang="5400000"/>
          </a:gradFill>
          <a:ln w="9525">
            <a:solidFill>
              <a:schemeClr val="tx1"/>
            </a:solidFill>
            <a:round/>
            <a:headEnd/>
            <a:tailEnd/>
          </a:ln>
          <a:effectLst>
            <a:outerShdw blurRad="40000" dist="23000" dir="5400000" rotWithShape="0">
              <a:srgbClr val="808080">
                <a:alpha val="34998"/>
              </a:srgbClr>
            </a:outerShdw>
          </a:effectLst>
        </p:spPr>
        <p:txBody>
          <a:bodyPr anchor="ctr"/>
          <a:lstStyle/>
          <a:p>
            <a:pPr>
              <a:defRPr/>
            </a:pPr>
            <a:endParaRPr lang="en-GB">
              <a:latin typeface="Times New Roman" pitchFamily="-1"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12A464E7-2B4B-4A52-B3D3-287751CE9DA5}"/>
              </a:ext>
            </a:extLst>
          </p:cNvPr>
          <p:cNvSpPr>
            <a:spLocks noGrp="1" noChangeArrowheads="1"/>
          </p:cNvSpPr>
          <p:nvPr>
            <p:ph type="title" idx="4294967295"/>
          </p:nvPr>
        </p:nvSpPr>
        <p:spPr/>
        <p:txBody>
          <a:bodyPr lIns="91440" tIns="45720" rIns="91440" bIns="45720"/>
          <a:lstStyle/>
          <a:p>
            <a:pPr eaLnBrk="1" hangingPunct="1"/>
            <a:r>
              <a:rPr lang="en-GB" altLang="en-US"/>
              <a:t>Scoring</a:t>
            </a:r>
          </a:p>
        </p:txBody>
      </p:sp>
      <p:sp>
        <p:nvSpPr>
          <p:cNvPr id="163843" name="Rectangle 3">
            <a:extLst>
              <a:ext uri="{FF2B5EF4-FFF2-40B4-BE49-F238E27FC236}">
                <a16:creationId xmlns:a16="http://schemas.microsoft.com/office/drawing/2014/main" id="{D3058EE8-B58A-4A39-9FD8-4B8550F63064}"/>
              </a:ext>
            </a:extLst>
          </p:cNvPr>
          <p:cNvSpPr>
            <a:spLocks noGrp="1" noChangeArrowheads="1"/>
          </p:cNvSpPr>
          <p:nvPr>
            <p:ph type="body" idx="4294967295"/>
          </p:nvPr>
        </p:nvSpPr>
        <p:spPr>
          <a:xfrm>
            <a:off x="373063" y="1562100"/>
            <a:ext cx="8364537" cy="5508625"/>
          </a:xfrm>
        </p:spPr>
        <p:txBody>
          <a:bodyPr/>
          <a:lstStyle/>
          <a:p>
            <a:pPr eaLnBrk="1" hangingPunct="1">
              <a:defRPr/>
            </a:pPr>
            <a:r>
              <a:rPr lang="en-GB" altLang="en-US" sz="2800">
                <a:ea typeface="MS PGothic" charset="-128"/>
              </a:rPr>
              <a:t>All question formats have equal weighting</a:t>
            </a:r>
          </a:p>
          <a:p>
            <a:pPr eaLnBrk="1" hangingPunct="1">
              <a:defRPr/>
            </a:pPr>
            <a:r>
              <a:rPr lang="en-GB" altLang="en-US" sz="2800">
                <a:ea typeface="MS PGothic" charset="-128"/>
              </a:rPr>
              <a:t>Each correctly answered question is awarded one mark</a:t>
            </a:r>
          </a:p>
          <a:p>
            <a:pPr eaLnBrk="1" hangingPunct="1">
              <a:defRPr/>
            </a:pPr>
            <a:r>
              <a:rPr lang="en-GB" altLang="en-US" sz="2800">
                <a:ea typeface="MS PGothic" charset="-128"/>
              </a:rPr>
              <a:t>Total score on the paper is the number of correct answers given</a:t>
            </a:r>
          </a:p>
          <a:p>
            <a:pPr eaLnBrk="1" hangingPunct="1">
              <a:defRPr/>
            </a:pPr>
            <a:r>
              <a:rPr lang="en-GB" altLang="en-US" sz="2800">
                <a:ea typeface="MS PGothic" charset="-128"/>
              </a:rPr>
              <a:t>No negative marking – it is important to answer all the questions</a:t>
            </a:r>
          </a:p>
          <a:p>
            <a:pPr eaLnBrk="1" hangingPunct="1">
              <a:buFontTx/>
              <a:buNone/>
              <a:defRPr/>
            </a:pPr>
            <a:endParaRPr lang="en-GB" altLang="en-US" sz="2800">
              <a:ea typeface="MS PGothic" charset="-128"/>
            </a:endParaRPr>
          </a:p>
          <a:p>
            <a:pPr eaLnBrk="1" hangingPunct="1">
              <a:defRPr/>
            </a:pPr>
            <a:endParaRPr lang="en-GB" altLang="en-US" sz="2800">
              <a:ea typeface="MS PGothic" charset="-128"/>
            </a:endParaRPr>
          </a:p>
          <a:p>
            <a:pPr eaLnBrk="1" hangingPunct="1">
              <a:defRPr/>
            </a:pPr>
            <a:endParaRPr lang="en-GB" altLang="en-US" sz="2800">
              <a:ea typeface="MS PGothic" charset="-128"/>
            </a:endParaRPr>
          </a:p>
          <a:p>
            <a:pPr eaLnBrk="1" hangingPunct="1">
              <a:buFontTx/>
              <a:buNone/>
              <a:defRPr/>
            </a:pPr>
            <a:endParaRPr lang="en-GB" altLang="en-US">
              <a:effectLst>
                <a:outerShdw blurRad="38100" dist="38100" dir="2700000" algn="tl">
                  <a:srgbClr val="C0C0C0"/>
                </a:outerShdw>
              </a:effectLst>
              <a:ea typeface="MS PGothic" charset="-128"/>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a:extLst>
              <a:ext uri="{FF2B5EF4-FFF2-40B4-BE49-F238E27FC236}">
                <a16:creationId xmlns:a16="http://schemas.microsoft.com/office/drawing/2014/main" id="{41C64332-1850-44B6-8661-93935FFCA355}"/>
              </a:ext>
            </a:extLst>
          </p:cNvPr>
          <p:cNvSpPr>
            <a:spLocks noGrp="1" noChangeArrowheads="1"/>
          </p:cNvSpPr>
          <p:nvPr>
            <p:ph type="title" idx="4294967295"/>
          </p:nvPr>
        </p:nvSpPr>
        <p:spPr/>
        <p:txBody>
          <a:bodyPr lIns="91440" tIns="45720" rIns="91440" bIns="45720"/>
          <a:lstStyle/>
          <a:p>
            <a:pPr eaLnBrk="1" hangingPunct="1"/>
            <a:r>
              <a:rPr lang="en-US" altLang="en-US"/>
              <a:t>Computer Based Testing</a:t>
            </a:r>
            <a:endParaRPr lang="en-GB" altLang="en-US"/>
          </a:p>
        </p:txBody>
      </p:sp>
      <p:sp>
        <p:nvSpPr>
          <p:cNvPr id="370691" name="Rectangle 3">
            <a:extLst>
              <a:ext uri="{FF2B5EF4-FFF2-40B4-BE49-F238E27FC236}">
                <a16:creationId xmlns:a16="http://schemas.microsoft.com/office/drawing/2014/main" id="{5B128CCB-E9CF-4D7D-A6F0-E7B75BA967F8}"/>
              </a:ext>
            </a:extLst>
          </p:cNvPr>
          <p:cNvSpPr>
            <a:spLocks noGrp="1" noChangeArrowheads="1"/>
          </p:cNvSpPr>
          <p:nvPr>
            <p:ph type="body" idx="4294967295"/>
          </p:nvPr>
        </p:nvSpPr>
        <p:spPr>
          <a:xfrm>
            <a:off x="323850" y="1557338"/>
            <a:ext cx="8820150" cy="4314825"/>
          </a:xfrm>
        </p:spPr>
        <p:txBody>
          <a:bodyPr/>
          <a:lstStyle/>
          <a:p>
            <a:pPr eaLnBrk="1" hangingPunct="1">
              <a:lnSpc>
                <a:spcPct val="80000"/>
              </a:lnSpc>
              <a:defRPr/>
            </a:pPr>
            <a:r>
              <a:rPr lang="en-GB" altLang="en-US" sz="2800">
                <a:ea typeface="MS PGothic" charset="-128"/>
              </a:rPr>
              <a:t>Once candidates have applied via the RCGP website to sit the AKT, they are then directed to the Pearson VUE website to make their test centre booking.</a:t>
            </a:r>
          </a:p>
          <a:p>
            <a:pPr eaLnBrk="1" hangingPunct="1">
              <a:lnSpc>
                <a:spcPct val="80000"/>
              </a:lnSpc>
              <a:buFontTx/>
              <a:buNone/>
              <a:defRPr/>
            </a:pPr>
            <a:endParaRPr lang="en-GB" altLang="en-US" sz="2800">
              <a:ea typeface="MS PGothic" charset="-128"/>
            </a:endParaRPr>
          </a:p>
          <a:p>
            <a:pPr eaLnBrk="1" hangingPunct="1">
              <a:lnSpc>
                <a:spcPct val="80000"/>
              </a:lnSpc>
              <a:defRPr/>
            </a:pPr>
            <a:r>
              <a:rPr lang="en-GB" altLang="en-US" sz="2800">
                <a:ea typeface="MS PGothic" charset="-128"/>
              </a:rPr>
              <a:t>There is a limited booking window with ‘first come, first serve’ choice of test session and venue. </a:t>
            </a:r>
          </a:p>
          <a:p>
            <a:pPr eaLnBrk="1" hangingPunct="1">
              <a:lnSpc>
                <a:spcPct val="80000"/>
              </a:lnSpc>
              <a:defRPr/>
            </a:pPr>
            <a:endParaRPr lang="en-GB" altLang="en-US" sz="2800">
              <a:ea typeface="MS PGothic" charset="-128"/>
            </a:endParaRPr>
          </a:p>
          <a:p>
            <a:pPr eaLnBrk="1" hangingPunct="1">
              <a:lnSpc>
                <a:spcPct val="80000"/>
              </a:lnSpc>
              <a:defRPr/>
            </a:pPr>
            <a:r>
              <a:rPr lang="en-US" altLang="en-US" sz="2800">
                <a:ea typeface="MS PGothic" charset="-128"/>
              </a:rPr>
              <a:t>There are approximately 150 test </a:t>
            </a:r>
            <a:br>
              <a:rPr lang="en-US" altLang="en-US" sz="2800">
                <a:ea typeface="MS PGothic" charset="-128"/>
              </a:rPr>
            </a:br>
            <a:r>
              <a:rPr lang="en-US" altLang="en-US" sz="2800">
                <a:ea typeface="MS PGothic" charset="-128"/>
              </a:rPr>
              <a:t>centres covering all parts of the UK.</a:t>
            </a:r>
            <a:endParaRPr lang="en-GB" altLang="en-US" sz="2800">
              <a:ea typeface="MS PGothic" charset="-128"/>
            </a:endParaRPr>
          </a:p>
          <a:p>
            <a:pPr eaLnBrk="1" hangingPunct="1">
              <a:lnSpc>
                <a:spcPct val="80000"/>
              </a:lnSpc>
              <a:buFontTx/>
              <a:buNone/>
              <a:defRPr/>
            </a:pPr>
            <a:endParaRPr lang="en-GB" altLang="en-US" sz="2800">
              <a:effectLst>
                <a:outerShdw blurRad="38100" dist="38100" dir="2700000" algn="tl">
                  <a:srgbClr val="C0C0C0"/>
                </a:outerShdw>
              </a:effectLst>
              <a:ea typeface="MS PGothic" charset="-128"/>
            </a:endParaRPr>
          </a:p>
        </p:txBody>
      </p:sp>
      <p:pic>
        <p:nvPicPr>
          <p:cNvPr id="100356" name="Picture 1029" descr="Location of PPCs in UK">
            <a:extLst>
              <a:ext uri="{FF2B5EF4-FFF2-40B4-BE49-F238E27FC236}">
                <a16:creationId xmlns:a16="http://schemas.microsoft.com/office/drawing/2014/main" id="{CE2C6777-7CA7-4961-BA45-1221221BF5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388" y="4200525"/>
            <a:ext cx="1782762"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39D7B0D2-A4C6-4DD0-894E-029BDEFAFC87}"/>
              </a:ext>
            </a:extLst>
          </p:cNvPr>
          <p:cNvSpPr>
            <a:spLocks noGrp="1" noChangeArrowheads="1"/>
          </p:cNvSpPr>
          <p:nvPr>
            <p:ph type="title" idx="4294967295"/>
          </p:nvPr>
        </p:nvSpPr>
        <p:spPr/>
        <p:txBody>
          <a:bodyPr lIns="91440" tIns="45720" rIns="91440" bIns="45720"/>
          <a:lstStyle/>
          <a:p>
            <a:pPr eaLnBrk="1" hangingPunct="1"/>
            <a:r>
              <a:rPr lang="en-US" altLang="en-US"/>
              <a:t>Rules</a:t>
            </a:r>
            <a:br>
              <a:rPr lang="en-US" altLang="en-US"/>
            </a:br>
            <a:r>
              <a:rPr lang="en-US" altLang="en-US" sz="2000"/>
              <a:t>Applicable if starting specialty training from 1/8/10 onwards:</a:t>
            </a:r>
            <a:br>
              <a:rPr lang="en-US" altLang="en-US" sz="2000"/>
            </a:br>
            <a:endParaRPr lang="en-US" altLang="en-US" sz="2000"/>
          </a:p>
        </p:txBody>
      </p:sp>
      <p:sp>
        <p:nvSpPr>
          <p:cNvPr id="12291" name="Rectangle 3">
            <a:extLst>
              <a:ext uri="{FF2B5EF4-FFF2-40B4-BE49-F238E27FC236}">
                <a16:creationId xmlns:a16="http://schemas.microsoft.com/office/drawing/2014/main" id="{E625F830-1AD8-43F0-9527-8BDE510312E4}"/>
              </a:ext>
            </a:extLst>
          </p:cNvPr>
          <p:cNvSpPr>
            <a:spLocks noGrp="1" noChangeArrowheads="1"/>
          </p:cNvSpPr>
          <p:nvPr>
            <p:ph type="body" idx="4294967295"/>
          </p:nvPr>
        </p:nvSpPr>
        <p:spPr>
          <a:xfrm>
            <a:off x="255588" y="592138"/>
            <a:ext cx="8591550" cy="7540625"/>
          </a:xfrm>
        </p:spPr>
        <p:txBody>
          <a:bodyPr/>
          <a:lstStyle/>
          <a:p>
            <a:pPr>
              <a:buFontTx/>
              <a:buNone/>
            </a:pPr>
            <a:endParaRPr lang="en-US" altLang="en-US" sz="2800" b="1" dirty="0"/>
          </a:p>
          <a:p>
            <a:r>
              <a:rPr lang="en-US" altLang="en-US" sz="2400" dirty="0"/>
              <a:t>Only trainees in the ST2 and ST3 stages of training are eligible to take the AKT</a:t>
            </a:r>
          </a:p>
          <a:p>
            <a:r>
              <a:rPr lang="en-US" altLang="en-US" sz="2400" dirty="0"/>
              <a:t>A maximum number of four attempts will be permissible in the AKT </a:t>
            </a:r>
            <a:r>
              <a:rPr lang="en-GB" altLang="en-US" sz="2400" dirty="0"/>
              <a:t>but, due to COVID-19, a single unsuccessful attempt at either the July or August 2020 AKT did </a:t>
            </a:r>
            <a:r>
              <a:rPr lang="en-GB" altLang="en-US" sz="2400" b="1" dirty="0"/>
              <a:t>not</a:t>
            </a:r>
            <a:r>
              <a:rPr lang="en-GB" altLang="en-US" sz="2400" dirty="0"/>
              <a:t> count towards the total number of permitted attempts</a:t>
            </a:r>
            <a:endParaRPr lang="en-US" altLang="en-US" sz="2400" dirty="0"/>
          </a:p>
          <a:p>
            <a:r>
              <a:rPr lang="en-GB" altLang="en-US" sz="2400" dirty="0"/>
              <a:t>In accordance with GMC guidance* an AKT pass is valid for seven years.</a:t>
            </a:r>
          </a:p>
          <a:p>
            <a:r>
              <a:rPr lang="en-GB" altLang="en-US" sz="2400" dirty="0"/>
              <a:t>AiTs in training </a:t>
            </a:r>
            <a:r>
              <a:rPr lang="en-US" altLang="en-US" sz="2400" dirty="0"/>
              <a:t>(includes TGPT, LTFT, on Maternity Leave)</a:t>
            </a:r>
            <a:r>
              <a:rPr lang="en-GB" altLang="en-US" sz="2400" dirty="0"/>
              <a:t> between 18 March 2020 and mid-June 2021 </a:t>
            </a:r>
            <a:r>
              <a:rPr lang="en-US" altLang="en-US" sz="2400" dirty="0"/>
              <a:t>whose ability to study for and take the exam was affected by COVID-19 have the currency of their AKT extended to 7 years and 6 months. </a:t>
            </a:r>
          </a:p>
          <a:p>
            <a:endParaRPr lang="en-US" altLang="en-US" sz="2400" dirty="0"/>
          </a:p>
          <a:p>
            <a:pPr>
              <a:buFontTx/>
              <a:buNone/>
            </a:pPr>
            <a:r>
              <a:rPr lang="en-US" altLang="en-US" sz="1200" dirty="0">
                <a:hlinkClick r:id="rId3"/>
              </a:rPr>
              <a:t>* https://www.gmc-uk.org/education/postgraduate/9813.asp#Currency</a:t>
            </a:r>
            <a:endParaRPr lang="en-US" altLang="en-US" sz="1200" dirty="0"/>
          </a:p>
          <a:p>
            <a:pPr>
              <a:buFontTx/>
              <a:buNone/>
            </a:pPr>
            <a:endParaRPr lang="en-US" altLang="en-US" sz="2800" dirty="0"/>
          </a:p>
          <a:p>
            <a:endParaRPr lang="en-GB" altLang="en-US" sz="28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5">
            <a:extLst>
              <a:ext uri="{FF2B5EF4-FFF2-40B4-BE49-F238E27FC236}">
                <a16:creationId xmlns:a16="http://schemas.microsoft.com/office/drawing/2014/main" id="{98400EF6-CD2E-473E-94D5-A0C46936A25E}"/>
              </a:ext>
            </a:extLst>
          </p:cNvPr>
          <p:cNvSpPr>
            <a:spLocks noGrp="1" noChangeArrowheads="1"/>
          </p:cNvSpPr>
          <p:nvPr>
            <p:ph type="title" idx="4294967295"/>
          </p:nvPr>
        </p:nvSpPr>
        <p:spPr/>
        <p:txBody>
          <a:bodyPr lIns="91440" tIns="45720" rIns="91440" bIns="45720"/>
          <a:lstStyle/>
          <a:p>
            <a:pPr eaLnBrk="1" hangingPunct="1"/>
            <a:r>
              <a:rPr lang="en-US" altLang="en-US" sz="4000"/>
              <a:t>Computer Based Testing Rules</a:t>
            </a:r>
          </a:p>
        </p:txBody>
      </p:sp>
      <p:sp>
        <p:nvSpPr>
          <p:cNvPr id="102403" name="Rectangle 6">
            <a:extLst>
              <a:ext uri="{FF2B5EF4-FFF2-40B4-BE49-F238E27FC236}">
                <a16:creationId xmlns:a16="http://schemas.microsoft.com/office/drawing/2014/main" id="{C40455B7-48A2-4356-BEAA-8336F5ACA90E}"/>
              </a:ext>
            </a:extLst>
          </p:cNvPr>
          <p:cNvSpPr>
            <a:spLocks noGrp="1" noChangeArrowheads="1"/>
          </p:cNvSpPr>
          <p:nvPr>
            <p:ph type="body" sz="half" idx="4294967295"/>
          </p:nvPr>
        </p:nvSpPr>
        <p:spPr>
          <a:xfrm>
            <a:off x="381000" y="1219200"/>
            <a:ext cx="4627563" cy="4918075"/>
          </a:xfrm>
        </p:spPr>
        <p:txBody>
          <a:bodyPr/>
          <a:lstStyle/>
          <a:p>
            <a:pPr eaLnBrk="1" hangingPunct="1">
              <a:lnSpc>
                <a:spcPct val="90000"/>
              </a:lnSpc>
            </a:pPr>
            <a:r>
              <a:rPr lang="en-GB" altLang="en-US" sz="2800"/>
              <a:t>Candidates </a:t>
            </a:r>
            <a:r>
              <a:rPr lang="en-GB" altLang="en-US" sz="2800" b="1"/>
              <a:t>must</a:t>
            </a:r>
            <a:r>
              <a:rPr lang="en-GB" altLang="en-US" sz="2800"/>
              <a:t> bring identity documents </a:t>
            </a:r>
            <a:r>
              <a:rPr lang="en-GB" altLang="en-US" sz="2800" b="1"/>
              <a:t>which match exactly </a:t>
            </a:r>
            <a:r>
              <a:rPr lang="en-GB" altLang="en-US" sz="2800"/>
              <a:t>their application details (see next slide)</a:t>
            </a:r>
          </a:p>
          <a:p>
            <a:pPr eaLnBrk="1" hangingPunct="1">
              <a:lnSpc>
                <a:spcPct val="90000"/>
              </a:lnSpc>
            </a:pPr>
            <a:r>
              <a:rPr lang="en-GB" altLang="en-US" sz="2800"/>
              <a:t>Candidates should arrive in good time</a:t>
            </a:r>
          </a:p>
          <a:p>
            <a:pPr eaLnBrk="1" hangingPunct="1">
              <a:lnSpc>
                <a:spcPct val="90000"/>
              </a:lnSpc>
            </a:pPr>
            <a:r>
              <a:rPr lang="en-GB" altLang="en-US" sz="2800"/>
              <a:t>Candidates who either arrive late or fail to provide matching ID, will </a:t>
            </a:r>
            <a:r>
              <a:rPr lang="en-GB" altLang="en-US" sz="2800" b="1"/>
              <a:t>not</a:t>
            </a:r>
            <a:r>
              <a:rPr lang="en-GB" altLang="en-US" sz="2800"/>
              <a:t> be admitted to sit the AKT</a:t>
            </a:r>
            <a:endParaRPr lang="en-US" altLang="en-US" sz="2800"/>
          </a:p>
        </p:txBody>
      </p:sp>
      <p:pic>
        <p:nvPicPr>
          <p:cNvPr id="102404" name="Picture 9" descr="Bristish%20Passport">
            <a:extLst>
              <a:ext uri="{FF2B5EF4-FFF2-40B4-BE49-F238E27FC236}">
                <a16:creationId xmlns:a16="http://schemas.microsoft.com/office/drawing/2014/main" id="{6826E2DD-3A40-4CAC-A659-2431FCD580C9}"/>
              </a:ext>
            </a:extLst>
          </p:cNvPr>
          <p:cNvPicPr>
            <a:picLocks noGrp="1" noChangeAspect="1" noChangeArrowheads="1"/>
          </p:cNvPicPr>
          <p:nvPr>
            <p:ph type="clipArt" sz="half" idx="4294967295"/>
          </p:nvPr>
        </p:nvPicPr>
        <p:blipFill>
          <a:blip r:embed="rId3">
            <a:extLst>
              <a:ext uri="{28A0092B-C50C-407E-A947-70E740481C1C}">
                <a14:useLocalDpi xmlns:a14="http://schemas.microsoft.com/office/drawing/2010/main" val="0"/>
              </a:ext>
            </a:extLst>
          </a:blip>
          <a:srcRect/>
          <a:stretch>
            <a:fillRect/>
          </a:stretch>
        </p:blipFill>
        <p:spPr>
          <a:xfrm>
            <a:off x="5187950" y="1562100"/>
            <a:ext cx="2994025" cy="3811588"/>
          </a:xfr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a:extLst>
              <a:ext uri="{FF2B5EF4-FFF2-40B4-BE49-F238E27FC236}">
                <a16:creationId xmlns:a16="http://schemas.microsoft.com/office/drawing/2014/main" id="{C3AEE423-9DC4-4DD9-B71E-02FBB452BAD6}"/>
              </a:ext>
            </a:extLst>
          </p:cNvPr>
          <p:cNvSpPr>
            <a:spLocks noGrp="1" noChangeArrowheads="1"/>
          </p:cNvSpPr>
          <p:nvPr>
            <p:ph type="title" idx="4294967295"/>
          </p:nvPr>
        </p:nvSpPr>
        <p:spPr/>
        <p:txBody>
          <a:bodyPr lIns="91440" tIns="45720" rIns="91440" bIns="45720"/>
          <a:lstStyle/>
          <a:p>
            <a:pPr algn="ctr" eaLnBrk="1" hangingPunct="1"/>
            <a:r>
              <a:rPr lang="en-US" altLang="en-US" sz="4000"/>
              <a:t>Identification documents to take to the test centre</a:t>
            </a:r>
            <a:endParaRPr lang="en-GB" altLang="en-US" sz="4000"/>
          </a:p>
        </p:txBody>
      </p:sp>
      <p:sp>
        <p:nvSpPr>
          <p:cNvPr id="104451" name="Rectangle 3">
            <a:extLst>
              <a:ext uri="{FF2B5EF4-FFF2-40B4-BE49-F238E27FC236}">
                <a16:creationId xmlns:a16="http://schemas.microsoft.com/office/drawing/2014/main" id="{7C1C34AA-366D-41FB-9415-2E0541CB727D}"/>
              </a:ext>
            </a:extLst>
          </p:cNvPr>
          <p:cNvSpPr>
            <a:spLocks noGrp="1" noChangeArrowheads="1"/>
          </p:cNvSpPr>
          <p:nvPr>
            <p:ph type="body" idx="4294967295"/>
          </p:nvPr>
        </p:nvSpPr>
        <p:spPr>
          <a:xfrm>
            <a:off x="0" y="2514600"/>
            <a:ext cx="9144000" cy="4117975"/>
          </a:xfrm>
        </p:spPr>
        <p:txBody>
          <a:bodyPr/>
          <a:lstStyle/>
          <a:p>
            <a:pPr eaLnBrk="1" hangingPunct="1">
              <a:lnSpc>
                <a:spcPct val="80000"/>
              </a:lnSpc>
            </a:pPr>
            <a:r>
              <a:rPr lang="en-GB" altLang="en-US" sz="2800" b="1"/>
              <a:t>A primary ID</a:t>
            </a:r>
          </a:p>
          <a:p>
            <a:pPr lvl="1" eaLnBrk="1" hangingPunct="1">
              <a:lnSpc>
                <a:spcPct val="80000"/>
              </a:lnSpc>
            </a:pPr>
            <a:r>
              <a:rPr lang="en-GB" altLang="en-US" sz="2400"/>
              <a:t>Your primary ID must be government issued, and include your name, recent recognisable photo and signature (e.g. passport, photo driving licence)</a:t>
            </a:r>
          </a:p>
          <a:p>
            <a:pPr eaLnBrk="1" hangingPunct="1">
              <a:lnSpc>
                <a:spcPct val="80000"/>
              </a:lnSpc>
              <a:buFontTx/>
              <a:buNone/>
            </a:pPr>
            <a:endParaRPr lang="en-GB" altLang="en-US" sz="1200"/>
          </a:p>
          <a:p>
            <a:pPr eaLnBrk="1" hangingPunct="1">
              <a:lnSpc>
                <a:spcPct val="80000"/>
              </a:lnSpc>
            </a:pPr>
            <a:r>
              <a:rPr lang="en-GB" altLang="en-US" sz="2800" b="1"/>
              <a:t>A secondary ID</a:t>
            </a:r>
          </a:p>
          <a:p>
            <a:pPr lvl="1" eaLnBrk="1" hangingPunct="1">
              <a:lnSpc>
                <a:spcPct val="80000"/>
              </a:lnSpc>
            </a:pPr>
            <a:r>
              <a:rPr lang="en-GB" altLang="en-US" sz="2400"/>
              <a:t>Any ID containing at least a name and signature (e.g. credit and debit cards)</a:t>
            </a:r>
            <a:r>
              <a:rPr lang="en-US" altLang="en-US" sz="2400"/>
              <a:t> </a:t>
            </a:r>
            <a:r>
              <a:rPr lang="en-GB" altLang="en-US" sz="2400" b="1"/>
              <a:t>or</a:t>
            </a:r>
            <a:r>
              <a:rPr lang="en-GB" altLang="en-US" sz="2400"/>
              <a:t> a name and recent recognisable photo that follows the ID requirements</a:t>
            </a:r>
          </a:p>
          <a:p>
            <a:pPr lvl="1" eaLnBrk="1" hangingPunct="1">
              <a:lnSpc>
                <a:spcPct val="80000"/>
              </a:lnSpc>
              <a:buFont typeface="Wingdings" panose="05000000000000000000" pitchFamily="2" charset="2"/>
              <a:buNone/>
            </a:pPr>
            <a:endParaRPr lang="en-GB" altLang="en-US" sz="1200"/>
          </a:p>
          <a:p>
            <a:pPr lvl="1">
              <a:buFont typeface="Wingdings" panose="05000000000000000000" pitchFamily="2" charset="2"/>
              <a:buNone/>
            </a:pPr>
            <a:r>
              <a:rPr lang="en-GB" altLang="en-US">
                <a:hlinkClick r:id="rId3"/>
              </a:rPr>
              <a:t>https://home.pearsonvue.com/Policies/1S/English</a:t>
            </a:r>
            <a:endParaRPr lang="en-GB" altLang="en-US"/>
          </a:p>
          <a:p>
            <a:pPr lvl="1" eaLnBrk="1" hangingPunct="1">
              <a:lnSpc>
                <a:spcPct val="80000"/>
              </a:lnSpc>
              <a:buFont typeface="Wingdings" panose="05000000000000000000" pitchFamily="2" charset="2"/>
              <a:buNone/>
            </a:pPr>
            <a:endParaRPr lang="en-GB" altLang="en-US" sz="2400"/>
          </a:p>
        </p:txBody>
      </p:sp>
      <p:sp>
        <p:nvSpPr>
          <p:cNvPr id="104452" name="TextBox 3">
            <a:extLst>
              <a:ext uri="{FF2B5EF4-FFF2-40B4-BE49-F238E27FC236}">
                <a16:creationId xmlns:a16="http://schemas.microsoft.com/office/drawing/2014/main" id="{90BE2428-522E-4332-9A3D-A514969665C9}"/>
              </a:ext>
            </a:extLst>
          </p:cNvPr>
          <p:cNvSpPr txBox="1">
            <a:spLocks noChangeArrowheads="1"/>
          </p:cNvSpPr>
          <p:nvPr/>
        </p:nvSpPr>
        <p:spPr bwMode="auto">
          <a:xfrm>
            <a:off x="-1143000" y="1219200"/>
            <a:ext cx="11201400" cy="155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ea typeface="MS PGothic" panose="020B0600070205080204" pitchFamily="34" charset="-128"/>
              </a:defRPr>
            </a:lvl1pPr>
            <a:lvl2pPr>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lvl="1" algn="ctr" eaLnBrk="1" hangingPunct="1">
              <a:lnSpc>
                <a:spcPct val="80000"/>
              </a:lnSpc>
            </a:pPr>
            <a:r>
              <a:rPr lang="en-GB" altLang="en-US">
                <a:latin typeface="Arial" panose="020B0604020202020204" pitchFamily="34" charset="0"/>
              </a:rPr>
              <a:t>You need to take </a:t>
            </a:r>
            <a:r>
              <a:rPr lang="en-GB" altLang="en-US" b="1">
                <a:latin typeface="Arial" panose="020B0604020202020204" pitchFamily="34" charset="0"/>
              </a:rPr>
              <a:t>two</a:t>
            </a:r>
            <a:r>
              <a:rPr lang="en-GB" altLang="en-US">
                <a:latin typeface="Arial" panose="020B0604020202020204" pitchFamily="34" charset="0"/>
              </a:rPr>
              <a:t> documents.</a:t>
            </a:r>
          </a:p>
          <a:p>
            <a:pPr lvl="1" algn="ctr" eaLnBrk="1" hangingPunct="1">
              <a:lnSpc>
                <a:spcPct val="80000"/>
              </a:lnSpc>
            </a:pPr>
            <a:r>
              <a:rPr lang="en-GB" altLang="en-US">
                <a:latin typeface="Arial" panose="020B0604020202020204" pitchFamily="34" charset="0"/>
              </a:rPr>
              <a:t> </a:t>
            </a:r>
          </a:p>
          <a:p>
            <a:pPr lvl="1" algn="ctr" eaLnBrk="1" hangingPunct="1">
              <a:lnSpc>
                <a:spcPct val="80000"/>
              </a:lnSpc>
            </a:pPr>
            <a:r>
              <a:rPr lang="en-GB" altLang="en-US">
                <a:latin typeface="Arial" panose="020B0604020202020204" pitchFamily="34" charset="0"/>
              </a:rPr>
              <a:t>Both must be originals (not copies) and currently valid:</a:t>
            </a:r>
          </a:p>
          <a:p>
            <a:r>
              <a:rPr lang="en-GB" altLang="en-US">
                <a:latin typeface="Arial" panose="020B0604020202020204" pitchFamily="34" charset="0"/>
              </a:rPr>
              <a:t>: </a:t>
            </a:r>
            <a:endParaRPr lang="en-US" altLang="en-US">
              <a:latin typeface="Arial" panose="020B0604020202020204" pitchFamily="34"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a:extLst>
              <a:ext uri="{FF2B5EF4-FFF2-40B4-BE49-F238E27FC236}">
                <a16:creationId xmlns:a16="http://schemas.microsoft.com/office/drawing/2014/main" id="{DEDF47F8-2589-4C2B-93F2-F967E09499F5}"/>
              </a:ext>
            </a:extLst>
          </p:cNvPr>
          <p:cNvSpPr>
            <a:spLocks noGrp="1" noChangeArrowheads="1"/>
          </p:cNvSpPr>
          <p:nvPr>
            <p:ph type="title" idx="4294967295"/>
          </p:nvPr>
        </p:nvSpPr>
        <p:spPr/>
        <p:txBody>
          <a:bodyPr lIns="91440" tIns="45720" rIns="91440" bIns="45720"/>
          <a:lstStyle/>
          <a:p>
            <a:pPr eaLnBrk="1" hangingPunct="1"/>
            <a:r>
              <a:rPr lang="en-US" altLang="en-US" sz="4000"/>
              <a:t>Matching names on documents</a:t>
            </a:r>
            <a:endParaRPr lang="en-GB" altLang="en-US" sz="4000"/>
          </a:p>
        </p:txBody>
      </p:sp>
      <p:sp>
        <p:nvSpPr>
          <p:cNvPr id="106499" name="Rectangle 3">
            <a:extLst>
              <a:ext uri="{FF2B5EF4-FFF2-40B4-BE49-F238E27FC236}">
                <a16:creationId xmlns:a16="http://schemas.microsoft.com/office/drawing/2014/main" id="{9D72CCDF-EDFB-4B1F-B77B-114BBFF85DD0}"/>
              </a:ext>
            </a:extLst>
          </p:cNvPr>
          <p:cNvSpPr>
            <a:spLocks noGrp="1" noChangeArrowheads="1"/>
          </p:cNvSpPr>
          <p:nvPr>
            <p:ph type="body" idx="4294967295"/>
          </p:nvPr>
        </p:nvSpPr>
        <p:spPr>
          <a:xfrm>
            <a:off x="0" y="1214438"/>
            <a:ext cx="9144000" cy="4955203"/>
          </a:xfrm>
        </p:spPr>
        <p:txBody>
          <a:bodyPr/>
          <a:lstStyle/>
          <a:p>
            <a:r>
              <a:rPr lang="en-US" altLang="en-US" sz="2400" dirty="0"/>
              <a:t>The first and last name shown on both of your identification documents </a:t>
            </a:r>
            <a:r>
              <a:rPr lang="en-US" altLang="en-US" sz="2400" b="1" dirty="0"/>
              <a:t>must match exactly </a:t>
            </a:r>
            <a:r>
              <a:rPr lang="en-US" altLang="en-US" sz="2400" dirty="0"/>
              <a:t>the names you used when submitting your application to the RCGP. </a:t>
            </a:r>
          </a:p>
          <a:p>
            <a:pPr eaLnBrk="1" hangingPunct="1">
              <a:lnSpc>
                <a:spcPct val="80000"/>
              </a:lnSpc>
              <a:buFontTx/>
              <a:buNone/>
            </a:pPr>
            <a:endParaRPr lang="en-GB" altLang="en-US" sz="2800" dirty="0"/>
          </a:p>
          <a:p>
            <a:r>
              <a:rPr lang="en-US" altLang="en-US" sz="2400" b="1" dirty="0"/>
              <a:t>If the names are different:</a:t>
            </a:r>
          </a:p>
          <a:p>
            <a:pPr lvl="1"/>
            <a:r>
              <a:rPr lang="en-US" altLang="en-US" sz="2400" dirty="0"/>
              <a:t>For example, if one is your maiden name and one your married name then you must also bring an original official document that links the two names (e.g. a marriage certificate).</a:t>
            </a:r>
            <a:endParaRPr lang="en-GB" altLang="en-US" dirty="0"/>
          </a:p>
          <a:p>
            <a:r>
              <a:rPr lang="en-US" altLang="en-US" sz="2400" b="1" dirty="0"/>
              <a:t>If in doubt:</a:t>
            </a:r>
          </a:p>
          <a:p>
            <a:pPr lvl="1"/>
            <a:r>
              <a:rPr lang="en-US" altLang="en-US" sz="2400" dirty="0"/>
              <a:t>You must contact the RCGP well </a:t>
            </a:r>
            <a:r>
              <a:rPr lang="en-US" altLang="en-US" sz="2400" b="1" dirty="0"/>
              <a:t>before</a:t>
            </a:r>
            <a:r>
              <a:rPr lang="en-US" altLang="en-US" sz="2400" dirty="0"/>
              <a:t> the exam date. </a:t>
            </a:r>
          </a:p>
          <a:p>
            <a:pPr lvl="1">
              <a:buFont typeface="Wingdings" panose="05000000000000000000" pitchFamily="2" charset="2"/>
              <a:buNone/>
            </a:pPr>
            <a:endParaRPr lang="en-GB" altLang="en-US" sz="24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2AEF9721-6959-4505-A98C-56FC8E53E83A}"/>
              </a:ext>
            </a:extLst>
          </p:cNvPr>
          <p:cNvSpPr>
            <a:spLocks noGrp="1" noChangeArrowheads="1"/>
          </p:cNvSpPr>
          <p:nvPr>
            <p:ph type="title" idx="4294967295"/>
          </p:nvPr>
        </p:nvSpPr>
        <p:spPr/>
        <p:txBody>
          <a:bodyPr lIns="91440" tIns="45720" rIns="91440" bIns="45720"/>
          <a:lstStyle/>
          <a:p>
            <a:pPr eaLnBrk="1" hangingPunct="1"/>
            <a:r>
              <a:rPr lang="en-US" altLang="en-US" sz="4000"/>
              <a:t>Reasonable adjustments</a:t>
            </a:r>
            <a:endParaRPr lang="en-GB" altLang="en-US" sz="4000"/>
          </a:p>
        </p:txBody>
      </p:sp>
      <p:sp>
        <p:nvSpPr>
          <p:cNvPr id="108547" name="Rectangle 3">
            <a:extLst>
              <a:ext uri="{FF2B5EF4-FFF2-40B4-BE49-F238E27FC236}">
                <a16:creationId xmlns:a16="http://schemas.microsoft.com/office/drawing/2014/main" id="{027AF1C5-1365-45F4-AC01-4620D0C9BF28}"/>
              </a:ext>
            </a:extLst>
          </p:cNvPr>
          <p:cNvSpPr>
            <a:spLocks noGrp="1" noChangeArrowheads="1"/>
          </p:cNvSpPr>
          <p:nvPr>
            <p:ph type="body" idx="4294967295"/>
          </p:nvPr>
        </p:nvSpPr>
        <p:spPr>
          <a:xfrm>
            <a:off x="0" y="1214438"/>
            <a:ext cx="9144000" cy="4875181"/>
          </a:xfrm>
        </p:spPr>
        <p:txBody>
          <a:bodyPr/>
          <a:lstStyle/>
          <a:p>
            <a:r>
              <a:rPr lang="en-US" altLang="en-US" sz="2100" dirty="0"/>
              <a:t>The RCGP has a duty to ensure equality and fairness to candidates and patients</a:t>
            </a:r>
          </a:p>
          <a:p>
            <a:r>
              <a:rPr lang="en-US" altLang="en-US" sz="2100" dirty="0"/>
              <a:t>If you have a disability or specific need which requires an adjustment to your exam, please consult the </a:t>
            </a:r>
            <a:r>
              <a:rPr lang="en-US" altLang="en-US" sz="2100" dirty="0">
                <a:hlinkClick r:id="rId3"/>
              </a:rPr>
              <a:t>E&amp;D section</a:t>
            </a:r>
            <a:r>
              <a:rPr lang="en-US" altLang="en-US" sz="2100" dirty="0"/>
              <a:t> of the RCGP website for further information in the first instance</a:t>
            </a:r>
          </a:p>
          <a:p>
            <a:r>
              <a:rPr lang="en-US" altLang="en-US" sz="2100" dirty="0"/>
              <a:t>All requests for adjustments submitted no later than 15 working days </a:t>
            </a:r>
            <a:r>
              <a:rPr lang="en-US" altLang="en-US" sz="2100" b="1" dirty="0"/>
              <a:t>before</a:t>
            </a:r>
            <a:r>
              <a:rPr lang="en-US" altLang="en-US" sz="2100" dirty="0"/>
              <a:t> an assessment date - with appropriate supporting evidence - will be carefully considered</a:t>
            </a:r>
          </a:p>
          <a:p>
            <a:r>
              <a:rPr lang="en-US" altLang="en-US" sz="2100" dirty="0"/>
              <a:t>In order to aid the RCGP in providing your approved reasonable adjustment, early booking is recommended (separate individual test rooms are limited)</a:t>
            </a:r>
          </a:p>
          <a:p>
            <a:r>
              <a:rPr lang="en-US" altLang="en-US" sz="2100" dirty="0"/>
              <a:t>Please note that approved additional time is added to afternoon sessions. Any recommended rest breaks are </a:t>
            </a:r>
            <a:r>
              <a:rPr lang="en-US" altLang="en-US" sz="2100" b="1" dirty="0"/>
              <a:t>included</a:t>
            </a:r>
            <a:r>
              <a:rPr lang="en-US" altLang="en-US" sz="2100" dirty="0"/>
              <a:t> in this time, so the timings of breaks need to be carefully managed by candidates </a:t>
            </a:r>
            <a:endParaRPr lang="en-GB" altLang="en-US" sz="2300"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a:extLst>
              <a:ext uri="{FF2B5EF4-FFF2-40B4-BE49-F238E27FC236}">
                <a16:creationId xmlns:a16="http://schemas.microsoft.com/office/drawing/2014/main" id="{7A723B9A-76BB-4AD5-B3DD-6ACF8C483D3F}"/>
              </a:ext>
            </a:extLst>
          </p:cNvPr>
          <p:cNvSpPr>
            <a:spLocks noGrp="1" noChangeArrowheads="1"/>
          </p:cNvSpPr>
          <p:nvPr>
            <p:ph type="title" idx="4294967295"/>
          </p:nvPr>
        </p:nvSpPr>
        <p:spPr/>
        <p:txBody>
          <a:bodyPr lIns="91440" tIns="45720" rIns="91440" bIns="45720"/>
          <a:lstStyle/>
          <a:p>
            <a:pPr eaLnBrk="1" hangingPunct="1"/>
            <a:r>
              <a:rPr lang="en-US" altLang="en-US"/>
              <a:t>Computer Based Testing</a:t>
            </a:r>
          </a:p>
        </p:txBody>
      </p:sp>
      <p:sp>
        <p:nvSpPr>
          <p:cNvPr id="110595" name="Rectangle 3">
            <a:extLst>
              <a:ext uri="{FF2B5EF4-FFF2-40B4-BE49-F238E27FC236}">
                <a16:creationId xmlns:a16="http://schemas.microsoft.com/office/drawing/2014/main" id="{453952F4-04C9-4A66-8780-B121A72AEAD3}"/>
              </a:ext>
            </a:extLst>
          </p:cNvPr>
          <p:cNvSpPr>
            <a:spLocks noGrp="1" noChangeArrowheads="1"/>
          </p:cNvSpPr>
          <p:nvPr>
            <p:ph type="body" sz="half" idx="4294967295"/>
          </p:nvPr>
        </p:nvSpPr>
        <p:spPr>
          <a:xfrm>
            <a:off x="0" y="1285875"/>
            <a:ext cx="4678363" cy="4673600"/>
          </a:xfrm>
        </p:spPr>
        <p:txBody>
          <a:bodyPr/>
          <a:lstStyle/>
          <a:p>
            <a:pPr eaLnBrk="1" hangingPunct="1">
              <a:lnSpc>
                <a:spcPct val="80000"/>
              </a:lnSpc>
            </a:pPr>
            <a:r>
              <a:rPr lang="en-US" altLang="en-US" sz="2800"/>
              <a:t>Security at each centre will be robust:</a:t>
            </a:r>
          </a:p>
          <a:p>
            <a:pPr lvl="1" eaLnBrk="1" hangingPunct="1">
              <a:lnSpc>
                <a:spcPct val="80000"/>
              </a:lnSpc>
            </a:pPr>
            <a:r>
              <a:rPr lang="en-US" altLang="en-US"/>
              <a:t>Identity checks </a:t>
            </a:r>
          </a:p>
          <a:p>
            <a:pPr lvl="1" eaLnBrk="1" hangingPunct="1">
              <a:lnSpc>
                <a:spcPct val="80000"/>
              </a:lnSpc>
            </a:pPr>
            <a:r>
              <a:rPr lang="en-US" altLang="en-US"/>
              <a:t>Invigilated</a:t>
            </a:r>
          </a:p>
          <a:p>
            <a:pPr lvl="1" eaLnBrk="1" hangingPunct="1">
              <a:lnSpc>
                <a:spcPct val="80000"/>
              </a:lnSpc>
            </a:pPr>
            <a:r>
              <a:rPr lang="en-US" altLang="en-US"/>
              <a:t>Video monitoring</a:t>
            </a:r>
          </a:p>
          <a:p>
            <a:pPr eaLnBrk="1" hangingPunct="1">
              <a:lnSpc>
                <a:spcPct val="80000"/>
              </a:lnSpc>
            </a:pPr>
            <a:r>
              <a:rPr lang="en-US" altLang="en-US" sz="2800"/>
              <a:t>Separate morning and afternoon sittings with a ‘quarantine’ period at lunchtime. </a:t>
            </a:r>
          </a:p>
          <a:p>
            <a:pPr eaLnBrk="1" hangingPunct="1">
              <a:lnSpc>
                <a:spcPct val="80000"/>
              </a:lnSpc>
            </a:pPr>
            <a:r>
              <a:rPr lang="en-US" altLang="en-US" sz="2800"/>
              <a:t>Morning candidates will not be allowed to leave before the end of the test</a:t>
            </a:r>
          </a:p>
        </p:txBody>
      </p:sp>
      <p:pic>
        <p:nvPicPr>
          <p:cNvPr id="110596" name="Picture 5" descr="N:\nMRCGP\Knowledge Test Management\Tracking &amp; Planning\PV\Test Centre Pictures\4.bmp">
            <a:extLst>
              <a:ext uri="{FF2B5EF4-FFF2-40B4-BE49-F238E27FC236}">
                <a16:creationId xmlns:a16="http://schemas.microsoft.com/office/drawing/2014/main" id="{FDBA45B0-C69B-4389-9ACF-D6249F41C0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463" y="1989138"/>
            <a:ext cx="4108450" cy="273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a:extLst>
              <a:ext uri="{FF2B5EF4-FFF2-40B4-BE49-F238E27FC236}">
                <a16:creationId xmlns:a16="http://schemas.microsoft.com/office/drawing/2014/main" id="{11CC3516-2175-4E7B-A8E8-36B4590C11A7}"/>
              </a:ext>
            </a:extLst>
          </p:cNvPr>
          <p:cNvSpPr>
            <a:spLocks noGrp="1" noChangeArrowheads="1"/>
          </p:cNvSpPr>
          <p:nvPr>
            <p:ph type="title" idx="4294967295"/>
          </p:nvPr>
        </p:nvSpPr>
        <p:spPr/>
        <p:txBody>
          <a:bodyPr lIns="91440" tIns="45720" rIns="91440" bIns="45720"/>
          <a:lstStyle/>
          <a:p>
            <a:pPr eaLnBrk="1" hangingPunct="1"/>
            <a:r>
              <a:rPr lang="en-US" altLang="en-US"/>
              <a:t>Computer Based Testing</a:t>
            </a:r>
            <a:endParaRPr lang="en-GB" altLang="en-US"/>
          </a:p>
        </p:txBody>
      </p:sp>
      <p:sp>
        <p:nvSpPr>
          <p:cNvPr id="370691" name="Rectangle 3">
            <a:extLst>
              <a:ext uri="{FF2B5EF4-FFF2-40B4-BE49-F238E27FC236}">
                <a16:creationId xmlns:a16="http://schemas.microsoft.com/office/drawing/2014/main" id="{D07693B8-5E1F-4E7E-BB9F-E513A6A17CE7}"/>
              </a:ext>
            </a:extLst>
          </p:cNvPr>
          <p:cNvSpPr>
            <a:spLocks noGrp="1" noChangeArrowheads="1"/>
          </p:cNvSpPr>
          <p:nvPr>
            <p:ph type="body" idx="4294967295"/>
          </p:nvPr>
        </p:nvSpPr>
        <p:spPr>
          <a:xfrm>
            <a:off x="0" y="1214438"/>
            <a:ext cx="9144000" cy="3908425"/>
          </a:xfrm>
        </p:spPr>
        <p:txBody>
          <a:bodyPr/>
          <a:lstStyle/>
          <a:p>
            <a:pPr eaLnBrk="1" hangingPunct="1">
              <a:lnSpc>
                <a:spcPct val="80000"/>
              </a:lnSpc>
              <a:buFontTx/>
              <a:buNone/>
              <a:defRPr/>
            </a:pPr>
            <a:endParaRPr lang="en-GB" altLang="en-US" sz="2800">
              <a:effectLst>
                <a:outerShdw blurRad="38100" dist="38100" dir="2700000" algn="tl">
                  <a:srgbClr val="C0C0C0"/>
                </a:outerShdw>
              </a:effectLst>
              <a:ea typeface="MS PGothic" charset="-128"/>
            </a:endParaRPr>
          </a:p>
          <a:p>
            <a:pPr eaLnBrk="1" hangingPunct="1">
              <a:lnSpc>
                <a:spcPct val="80000"/>
              </a:lnSpc>
              <a:defRPr/>
            </a:pPr>
            <a:r>
              <a:rPr lang="en-GB" altLang="en-US" sz="2800">
                <a:ea typeface="MS PGothic" charset="-128"/>
              </a:rPr>
              <a:t>It is </a:t>
            </a:r>
            <a:r>
              <a:rPr lang="en-GB" altLang="en-US" sz="2800" b="1">
                <a:ea typeface="MS PGothic" charset="-128"/>
              </a:rPr>
              <a:t>strongly</a:t>
            </a:r>
            <a:r>
              <a:rPr lang="en-GB" altLang="en-US" sz="2800">
                <a:ea typeface="MS PGothic" charset="-128"/>
              </a:rPr>
              <a:t> recommended that candidates familiarise themselves with the demonstration tutorial on the Pearson VUE website</a:t>
            </a:r>
          </a:p>
          <a:p>
            <a:pPr eaLnBrk="1" hangingPunct="1">
              <a:lnSpc>
                <a:spcPct val="80000"/>
              </a:lnSpc>
              <a:defRPr/>
            </a:pPr>
            <a:endParaRPr lang="en-GB" altLang="en-US" sz="2800">
              <a:ea typeface="MS PGothic" charset="-128"/>
            </a:endParaRPr>
          </a:p>
          <a:p>
            <a:pPr lvl="1" eaLnBrk="1" hangingPunct="1">
              <a:lnSpc>
                <a:spcPct val="80000"/>
              </a:lnSpc>
              <a:buFont typeface="Wingdings" charset="2"/>
              <a:buBlip>
                <a:blip r:embed="rId3"/>
              </a:buBlip>
              <a:defRPr/>
            </a:pPr>
            <a:r>
              <a:rPr lang="en-US" altLang="en-US" sz="2400">
                <a:ea typeface="MS PGothic" charset="-128"/>
                <a:hlinkClick r:id="rId4"/>
              </a:rPr>
              <a:t>http://www.pearsonvue.com/rcgp/</a:t>
            </a:r>
            <a:endParaRPr lang="en-GB" altLang="en-US" sz="2400">
              <a:ea typeface="MS PGothic" charset="-128"/>
            </a:endParaRPr>
          </a:p>
          <a:p>
            <a:pPr eaLnBrk="1" hangingPunct="1">
              <a:lnSpc>
                <a:spcPct val="80000"/>
              </a:lnSpc>
              <a:buFontTx/>
              <a:buNone/>
              <a:defRPr/>
            </a:pPr>
            <a:endParaRPr lang="en-GB" altLang="en-US" sz="2800">
              <a:ea typeface="MS PGothic" charset="-128"/>
            </a:endParaRPr>
          </a:p>
          <a:p>
            <a:pPr eaLnBrk="1" hangingPunct="1">
              <a:lnSpc>
                <a:spcPct val="80000"/>
              </a:lnSpc>
              <a:defRPr/>
            </a:pPr>
            <a:r>
              <a:rPr lang="en-GB" altLang="en-US" sz="2800">
                <a:ea typeface="MS PGothic" charset="-128"/>
              </a:rPr>
              <a:t>Every AKT will begin with a short tutorial to remind candidates how to select answers and ‘mark’ questions – screen shots follow of the live tutorial</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a:extLst>
              <a:ext uri="{FF2B5EF4-FFF2-40B4-BE49-F238E27FC236}">
                <a16:creationId xmlns:a16="http://schemas.microsoft.com/office/drawing/2014/main" id="{5B49F433-2C11-4D86-B9EB-D96D1BC2EABD}"/>
              </a:ext>
            </a:extLst>
          </p:cNvPr>
          <p:cNvSpPr>
            <a:spLocks noGrp="1" noChangeArrowheads="1"/>
          </p:cNvSpPr>
          <p:nvPr>
            <p:ph type="title" idx="4294967295"/>
          </p:nvPr>
        </p:nvSpPr>
        <p:spPr/>
        <p:txBody>
          <a:bodyPr lIns="91440" tIns="45720" rIns="91440" bIns="45720"/>
          <a:lstStyle/>
          <a:p>
            <a:pPr eaLnBrk="1" hangingPunct="1"/>
            <a:r>
              <a:rPr lang="en-US" altLang="en-US"/>
              <a:t>Computer Based Testing</a:t>
            </a:r>
          </a:p>
        </p:txBody>
      </p:sp>
      <p:sp>
        <p:nvSpPr>
          <p:cNvPr id="116739" name="Rectangle 3">
            <a:extLst>
              <a:ext uri="{FF2B5EF4-FFF2-40B4-BE49-F238E27FC236}">
                <a16:creationId xmlns:a16="http://schemas.microsoft.com/office/drawing/2014/main" id="{CD262B94-1811-4F2A-B867-4B4458CA4B70}"/>
              </a:ext>
            </a:extLst>
          </p:cNvPr>
          <p:cNvSpPr>
            <a:spLocks noGrp="1" noChangeArrowheads="1"/>
          </p:cNvSpPr>
          <p:nvPr>
            <p:ph type="body" sz="half" idx="4294967295"/>
          </p:nvPr>
        </p:nvSpPr>
        <p:spPr>
          <a:xfrm>
            <a:off x="192088" y="4479925"/>
            <a:ext cx="8528050" cy="1816100"/>
          </a:xfrm>
        </p:spPr>
        <p:txBody>
          <a:bodyPr/>
          <a:lstStyle/>
          <a:p>
            <a:pPr marL="19050" indent="0" algn="ctr" eaLnBrk="1" hangingPunct="1">
              <a:lnSpc>
                <a:spcPct val="90000"/>
              </a:lnSpc>
              <a:buFontTx/>
              <a:buNone/>
            </a:pPr>
            <a:endParaRPr lang="en-US" altLang="en-US" sz="2800"/>
          </a:p>
          <a:p>
            <a:pPr marL="19050" indent="0" algn="ctr" eaLnBrk="1" hangingPunct="1">
              <a:lnSpc>
                <a:spcPct val="90000"/>
              </a:lnSpc>
              <a:buFontTx/>
              <a:buNone/>
            </a:pPr>
            <a:r>
              <a:rPr lang="en-US" altLang="en-US" sz="2800"/>
              <a:t>Responses will be uploaded to a central server and then passed to the RCGP for post-test analysis</a:t>
            </a:r>
          </a:p>
          <a:p>
            <a:pPr marL="19050" indent="0" eaLnBrk="1" hangingPunct="1">
              <a:lnSpc>
                <a:spcPct val="90000"/>
              </a:lnSpc>
              <a:buFontTx/>
              <a:buNone/>
            </a:pPr>
            <a:endParaRPr lang="en-US" altLang="en-US" sz="2800"/>
          </a:p>
        </p:txBody>
      </p:sp>
      <p:pic>
        <p:nvPicPr>
          <p:cNvPr id="116740" name="Picture 6" descr="IMG_0250 shunk">
            <a:extLst>
              <a:ext uri="{FF2B5EF4-FFF2-40B4-BE49-F238E27FC236}">
                <a16:creationId xmlns:a16="http://schemas.microsoft.com/office/drawing/2014/main" id="{39E5F842-2D59-45CE-AD9F-7AF98588C5EA}"/>
              </a:ext>
            </a:extLst>
          </p:cNvPr>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1979613" y="1412875"/>
            <a:ext cx="5118100" cy="2952750"/>
          </a:xfr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4A9A1B5E-03CA-48C4-9A14-0E94BA5009FD}"/>
              </a:ext>
            </a:extLst>
          </p:cNvPr>
          <p:cNvSpPr txBox="1">
            <a:spLocks noChangeArrowheads="1"/>
          </p:cNvSpPr>
          <p:nvPr/>
        </p:nvSpPr>
        <p:spPr bwMode="auto">
          <a:xfrm>
            <a:off x="381000" y="187325"/>
            <a:ext cx="8339138" cy="803275"/>
          </a:xfrm>
          <a:prstGeom prst="rect">
            <a:avLst/>
          </a:prstGeom>
          <a:noFill/>
          <a:ln>
            <a:noFill/>
          </a:ln>
        </p:spPr>
        <p:txBody>
          <a:bodyPr anchor="ctr"/>
          <a:lstStyle>
            <a:lvl1pPr algn="l" rtl="0" eaLnBrk="0" fontAlgn="base" hangingPunct="0">
              <a:spcBef>
                <a:spcPct val="0"/>
              </a:spcBef>
              <a:spcAft>
                <a:spcPct val="0"/>
              </a:spcAft>
              <a:defRPr sz="4400" b="1">
                <a:solidFill>
                  <a:schemeClr val="bg1"/>
                </a:solidFill>
                <a:latin typeface="+mj-lt"/>
                <a:ea typeface="ＭＳ Ｐゴシック" pitchFamily="-109" charset="-128"/>
                <a:cs typeface="ＭＳ Ｐゴシック" pitchFamily="-109" charset="-128"/>
              </a:defRPr>
            </a:lvl1pPr>
            <a:lvl2pPr algn="l" rtl="0" eaLnBrk="0" fontAlgn="base" hangingPunct="0">
              <a:spcBef>
                <a:spcPct val="0"/>
              </a:spcBef>
              <a:spcAft>
                <a:spcPct val="0"/>
              </a:spcAft>
              <a:defRPr sz="4400" b="1">
                <a:solidFill>
                  <a:schemeClr val="bg1"/>
                </a:solidFill>
                <a:latin typeface="Arial" pitchFamily="-109" charset="0"/>
                <a:ea typeface="ＭＳ Ｐゴシック" pitchFamily="-109" charset="-128"/>
                <a:cs typeface="ＭＳ Ｐゴシック" pitchFamily="-109" charset="-128"/>
              </a:defRPr>
            </a:lvl2pPr>
            <a:lvl3pPr algn="l" rtl="0" eaLnBrk="0" fontAlgn="base" hangingPunct="0">
              <a:spcBef>
                <a:spcPct val="0"/>
              </a:spcBef>
              <a:spcAft>
                <a:spcPct val="0"/>
              </a:spcAft>
              <a:defRPr sz="4400" b="1">
                <a:solidFill>
                  <a:schemeClr val="bg1"/>
                </a:solidFill>
                <a:latin typeface="Arial" pitchFamily="-109" charset="0"/>
                <a:ea typeface="ＭＳ Ｐゴシック" pitchFamily="-109" charset="-128"/>
                <a:cs typeface="ＭＳ Ｐゴシック" pitchFamily="-109" charset="-128"/>
              </a:defRPr>
            </a:lvl3pPr>
            <a:lvl4pPr algn="l" rtl="0" eaLnBrk="0" fontAlgn="base" hangingPunct="0">
              <a:spcBef>
                <a:spcPct val="0"/>
              </a:spcBef>
              <a:spcAft>
                <a:spcPct val="0"/>
              </a:spcAft>
              <a:defRPr sz="4400" b="1">
                <a:solidFill>
                  <a:schemeClr val="bg1"/>
                </a:solidFill>
                <a:latin typeface="Arial" pitchFamily="-109" charset="0"/>
                <a:ea typeface="ＭＳ Ｐゴシック" pitchFamily="-109" charset="-128"/>
                <a:cs typeface="ＭＳ Ｐゴシック" pitchFamily="-109" charset="-128"/>
              </a:defRPr>
            </a:lvl4pPr>
            <a:lvl5pPr algn="l" rtl="0" eaLnBrk="0" fontAlgn="base" hangingPunct="0">
              <a:spcBef>
                <a:spcPct val="0"/>
              </a:spcBef>
              <a:spcAft>
                <a:spcPct val="0"/>
              </a:spcAft>
              <a:defRPr sz="4400" b="1">
                <a:solidFill>
                  <a:schemeClr val="bg1"/>
                </a:solidFill>
                <a:latin typeface="Arial" pitchFamily="-109" charset="0"/>
                <a:ea typeface="ＭＳ Ｐゴシック" pitchFamily="-109" charset="-128"/>
                <a:cs typeface="ＭＳ Ｐゴシック" pitchFamily="-109" charset="-128"/>
              </a:defRPr>
            </a:lvl5pPr>
            <a:lvl6pPr marL="457200" algn="l" rtl="0" eaLnBrk="0" fontAlgn="base" hangingPunct="0">
              <a:spcBef>
                <a:spcPct val="0"/>
              </a:spcBef>
              <a:spcAft>
                <a:spcPct val="0"/>
              </a:spcAft>
              <a:defRPr sz="4400" b="1">
                <a:solidFill>
                  <a:srgbClr val="9BB3FF"/>
                </a:solidFill>
                <a:latin typeface="Arial" pitchFamily="-109" charset="0"/>
              </a:defRPr>
            </a:lvl6pPr>
            <a:lvl7pPr marL="914400" algn="l" rtl="0" eaLnBrk="0" fontAlgn="base" hangingPunct="0">
              <a:spcBef>
                <a:spcPct val="0"/>
              </a:spcBef>
              <a:spcAft>
                <a:spcPct val="0"/>
              </a:spcAft>
              <a:defRPr sz="4400" b="1">
                <a:solidFill>
                  <a:srgbClr val="9BB3FF"/>
                </a:solidFill>
                <a:latin typeface="Arial" pitchFamily="-109" charset="0"/>
              </a:defRPr>
            </a:lvl7pPr>
            <a:lvl8pPr marL="1371600" algn="l" rtl="0" eaLnBrk="0" fontAlgn="base" hangingPunct="0">
              <a:spcBef>
                <a:spcPct val="0"/>
              </a:spcBef>
              <a:spcAft>
                <a:spcPct val="0"/>
              </a:spcAft>
              <a:defRPr sz="4400" b="1">
                <a:solidFill>
                  <a:srgbClr val="9BB3FF"/>
                </a:solidFill>
                <a:latin typeface="Arial" pitchFamily="-109" charset="0"/>
              </a:defRPr>
            </a:lvl8pPr>
            <a:lvl9pPr marL="1828800" algn="l" rtl="0" eaLnBrk="0" fontAlgn="base" hangingPunct="0">
              <a:spcBef>
                <a:spcPct val="0"/>
              </a:spcBef>
              <a:spcAft>
                <a:spcPct val="0"/>
              </a:spcAft>
              <a:defRPr sz="4400" b="1">
                <a:solidFill>
                  <a:srgbClr val="9BB3FF"/>
                </a:solidFill>
                <a:latin typeface="Arial" pitchFamily="-109" charset="0"/>
              </a:defRPr>
            </a:lvl9pPr>
          </a:lstStyle>
          <a:p>
            <a:pPr eaLnBrk="1" hangingPunct="1">
              <a:defRPr/>
            </a:pPr>
            <a:r>
              <a:rPr lang="en-US" altLang="en-US" kern="0"/>
              <a:t>Computer Based Testing</a:t>
            </a:r>
            <a:endParaRPr lang="en-US" altLang="en-US" kern="0" dirty="0"/>
          </a:p>
        </p:txBody>
      </p:sp>
      <p:pic>
        <p:nvPicPr>
          <p:cNvPr id="118787" name="Picture 2" descr="N:\nMRCGP\Knowledge Test Management\Tracking &amp; Planning\PV\Test Centre Pictures\2.bmp">
            <a:extLst>
              <a:ext uri="{FF2B5EF4-FFF2-40B4-BE49-F238E27FC236}">
                <a16:creationId xmlns:a16="http://schemas.microsoft.com/office/drawing/2014/main" id="{F48AFCDA-BD7D-4E50-8B5F-42ACCFBCAD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9338" y="1412875"/>
            <a:ext cx="4464050" cy="297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788" name="Rectangle 2">
            <a:extLst>
              <a:ext uri="{FF2B5EF4-FFF2-40B4-BE49-F238E27FC236}">
                <a16:creationId xmlns:a16="http://schemas.microsoft.com/office/drawing/2014/main" id="{C75A150D-19A9-4309-B761-A07B9CE13B96}"/>
              </a:ext>
            </a:extLst>
          </p:cNvPr>
          <p:cNvSpPr>
            <a:spLocks noChangeArrowheads="1"/>
          </p:cNvSpPr>
          <p:nvPr/>
        </p:nvSpPr>
        <p:spPr bwMode="auto">
          <a:xfrm>
            <a:off x="347663" y="4581525"/>
            <a:ext cx="8747125"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9050">
              <a:spcBef>
                <a:spcPct val="20000"/>
              </a:spcBef>
              <a:buBlip>
                <a:blip r:embed="rId4"/>
              </a:buBlip>
              <a:tabLst>
                <a:tab pos="533400" algn="l"/>
                <a:tab pos="1162050" algn="l"/>
                <a:tab pos="1695450" algn="l"/>
                <a:tab pos="2247900" algn="l"/>
                <a:tab pos="2781300" algn="l"/>
              </a:tabLst>
              <a:defRPr sz="3200">
                <a:solidFill>
                  <a:schemeClr val="tx1"/>
                </a:solidFill>
                <a:latin typeface="Arial" panose="020B0604020202020204" pitchFamily="34" charset="0"/>
                <a:ea typeface="MS PGothic" panose="020B0600070205080204" pitchFamily="34" charset="-128"/>
              </a:defRPr>
            </a:lvl1pPr>
            <a:lvl2pPr marL="37931725" indent="-37474525">
              <a:spcBef>
                <a:spcPct val="20000"/>
              </a:spcBef>
              <a:buFont typeface="Wingdings" panose="05000000000000000000" pitchFamily="2" charset="2"/>
              <a:buBlip>
                <a:blip r:embed="rId4"/>
              </a:buBlip>
              <a:tabLst>
                <a:tab pos="533400" algn="l"/>
                <a:tab pos="1162050" algn="l"/>
                <a:tab pos="1695450" algn="l"/>
                <a:tab pos="2247900" algn="l"/>
                <a:tab pos="2781300" algn="l"/>
              </a:tabLst>
              <a:defRPr sz="2800">
                <a:solidFill>
                  <a:schemeClr val="tx1"/>
                </a:solidFill>
                <a:latin typeface="Arial" panose="020B0604020202020204" pitchFamily="34" charset="0"/>
                <a:ea typeface="MS PGothic" panose="020B0600070205080204" pitchFamily="34" charset="-128"/>
              </a:defRPr>
            </a:lvl2pPr>
            <a:lvl3pPr marL="1695450" indent="-354013">
              <a:spcBef>
                <a:spcPct val="20000"/>
              </a:spcBef>
              <a:buBlip>
                <a:blip r:embed="rId4"/>
              </a:buBlip>
              <a:tabLst>
                <a:tab pos="533400" algn="l"/>
                <a:tab pos="1162050" algn="l"/>
                <a:tab pos="1695450" algn="l"/>
                <a:tab pos="2247900" algn="l"/>
                <a:tab pos="2781300" algn="l"/>
              </a:tabLst>
              <a:defRPr sz="2400">
                <a:solidFill>
                  <a:schemeClr val="tx1"/>
                </a:solidFill>
                <a:latin typeface="Arial" panose="020B0604020202020204" pitchFamily="34" charset="0"/>
                <a:ea typeface="ヒラギノ角ゴ Pro W3" pitchFamily="-1" charset="-128"/>
              </a:defRPr>
            </a:lvl3pPr>
            <a:lvl4pPr marL="2247900" indent="-373063">
              <a:spcBef>
                <a:spcPct val="20000"/>
              </a:spcBef>
              <a:buBlip>
                <a:blip r:embed="rId4"/>
              </a:buBlip>
              <a:tabLst>
                <a:tab pos="533400" algn="l"/>
                <a:tab pos="1162050" algn="l"/>
                <a:tab pos="1695450" algn="l"/>
                <a:tab pos="2247900" algn="l"/>
                <a:tab pos="2781300" algn="l"/>
              </a:tabLst>
              <a:defRPr sz="2000">
                <a:solidFill>
                  <a:schemeClr val="tx1"/>
                </a:solidFill>
                <a:latin typeface="Arial" panose="020B0604020202020204" pitchFamily="34" charset="0"/>
                <a:ea typeface="ヒラギノ角ゴ Pro W3" pitchFamily="-1" charset="-128"/>
              </a:defRPr>
            </a:lvl4pPr>
            <a:lvl5pPr marL="2781300" indent="-354013">
              <a:spcBef>
                <a:spcPct val="20000"/>
              </a:spcBef>
              <a:buBlip>
                <a:blip r:embed="rId4"/>
              </a:buBlip>
              <a:tabLst>
                <a:tab pos="533400" algn="l"/>
                <a:tab pos="1162050" algn="l"/>
                <a:tab pos="1695450" algn="l"/>
                <a:tab pos="2247900" algn="l"/>
                <a:tab pos="2781300" algn="l"/>
              </a:tabLst>
              <a:defRPr sz="2000">
                <a:solidFill>
                  <a:schemeClr val="tx1"/>
                </a:solidFill>
                <a:latin typeface="Arial" panose="020B0604020202020204" pitchFamily="34" charset="0"/>
                <a:ea typeface="ヒラギノ角ゴ Pro W3" pitchFamily="-1" charset="-128"/>
              </a:defRPr>
            </a:lvl5pPr>
            <a:lvl6pPr marL="3238500" indent="-354013" eaLnBrk="0" fontAlgn="base" hangingPunct="0">
              <a:spcBef>
                <a:spcPct val="20000"/>
              </a:spcBef>
              <a:spcAft>
                <a:spcPct val="0"/>
              </a:spcAft>
              <a:buBlip>
                <a:blip r:embed="rId4"/>
              </a:buBlip>
              <a:tabLst>
                <a:tab pos="533400" algn="l"/>
                <a:tab pos="1162050" algn="l"/>
                <a:tab pos="1695450" algn="l"/>
                <a:tab pos="2247900" algn="l"/>
                <a:tab pos="2781300" algn="l"/>
              </a:tabLst>
              <a:defRPr sz="2000">
                <a:solidFill>
                  <a:schemeClr val="tx1"/>
                </a:solidFill>
                <a:latin typeface="Arial" panose="020B0604020202020204" pitchFamily="34" charset="0"/>
                <a:ea typeface="ヒラギノ角ゴ Pro W3" pitchFamily="-1" charset="-128"/>
              </a:defRPr>
            </a:lvl6pPr>
            <a:lvl7pPr marL="3695700" indent="-354013" eaLnBrk="0" fontAlgn="base" hangingPunct="0">
              <a:spcBef>
                <a:spcPct val="20000"/>
              </a:spcBef>
              <a:spcAft>
                <a:spcPct val="0"/>
              </a:spcAft>
              <a:buBlip>
                <a:blip r:embed="rId4"/>
              </a:buBlip>
              <a:tabLst>
                <a:tab pos="533400" algn="l"/>
                <a:tab pos="1162050" algn="l"/>
                <a:tab pos="1695450" algn="l"/>
                <a:tab pos="2247900" algn="l"/>
                <a:tab pos="2781300" algn="l"/>
              </a:tabLst>
              <a:defRPr sz="2000">
                <a:solidFill>
                  <a:schemeClr val="tx1"/>
                </a:solidFill>
                <a:latin typeface="Arial" panose="020B0604020202020204" pitchFamily="34" charset="0"/>
                <a:ea typeface="ヒラギノ角ゴ Pro W3" pitchFamily="-1" charset="-128"/>
              </a:defRPr>
            </a:lvl7pPr>
            <a:lvl8pPr marL="4152900" indent="-354013" eaLnBrk="0" fontAlgn="base" hangingPunct="0">
              <a:spcBef>
                <a:spcPct val="20000"/>
              </a:spcBef>
              <a:spcAft>
                <a:spcPct val="0"/>
              </a:spcAft>
              <a:buBlip>
                <a:blip r:embed="rId4"/>
              </a:buBlip>
              <a:tabLst>
                <a:tab pos="533400" algn="l"/>
                <a:tab pos="1162050" algn="l"/>
                <a:tab pos="1695450" algn="l"/>
                <a:tab pos="2247900" algn="l"/>
                <a:tab pos="2781300" algn="l"/>
              </a:tabLst>
              <a:defRPr sz="2000">
                <a:solidFill>
                  <a:schemeClr val="tx1"/>
                </a:solidFill>
                <a:latin typeface="Arial" panose="020B0604020202020204" pitchFamily="34" charset="0"/>
                <a:ea typeface="ヒラギノ角ゴ Pro W3" pitchFamily="-1" charset="-128"/>
              </a:defRPr>
            </a:lvl8pPr>
            <a:lvl9pPr marL="4610100" indent="-354013" eaLnBrk="0" fontAlgn="base" hangingPunct="0">
              <a:spcBef>
                <a:spcPct val="20000"/>
              </a:spcBef>
              <a:spcAft>
                <a:spcPct val="0"/>
              </a:spcAft>
              <a:buBlip>
                <a:blip r:embed="rId4"/>
              </a:buBlip>
              <a:tabLst>
                <a:tab pos="533400" algn="l"/>
                <a:tab pos="1162050" algn="l"/>
                <a:tab pos="1695450" algn="l"/>
                <a:tab pos="2247900" algn="l"/>
                <a:tab pos="2781300" algn="l"/>
              </a:tabLst>
              <a:defRPr sz="2000">
                <a:solidFill>
                  <a:schemeClr val="tx1"/>
                </a:solidFill>
                <a:latin typeface="Arial" panose="020B0604020202020204" pitchFamily="34" charset="0"/>
                <a:ea typeface="ヒラギノ角ゴ Pro W3" pitchFamily="-1" charset="-128"/>
              </a:defRPr>
            </a:lvl9pPr>
          </a:lstStyle>
          <a:p>
            <a:pPr algn="ctr" eaLnBrk="1" hangingPunct="1">
              <a:lnSpc>
                <a:spcPct val="90000"/>
              </a:lnSpc>
              <a:buFontTx/>
              <a:buNone/>
            </a:pPr>
            <a:r>
              <a:rPr lang="en-US" altLang="en-US" sz="2800"/>
              <a:t>Results and feedback will be sent individually to the candidate’s ePortfolio and will be available </a:t>
            </a:r>
            <a:r>
              <a:rPr lang="en-US" altLang="en-US" sz="2800" b="1"/>
              <a:t>by the end of the day </a:t>
            </a:r>
            <a:r>
              <a:rPr lang="en-US" altLang="en-US" sz="2800"/>
              <a:t>on the published results date</a:t>
            </a:r>
          </a:p>
        </p:txBody>
      </p:sp>
    </p:spTree>
  </p:cSld>
  <p:clrMapOvr>
    <a:overrideClrMapping bg1="lt1" tx1="dk1" bg2="lt2" tx2="dk2" accent1="accent1" accent2="accent2" accent3="accent3" accent4="accent4" accent5="accent5" accent6="accent6" hlink="hlink" folHlink="folHlink"/>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a:extLst>
              <a:ext uri="{FF2B5EF4-FFF2-40B4-BE49-F238E27FC236}">
                <a16:creationId xmlns:a16="http://schemas.microsoft.com/office/drawing/2014/main" id="{9835B367-9590-4021-ABD8-AC1E8B382EDF}"/>
              </a:ext>
            </a:extLst>
          </p:cNvPr>
          <p:cNvSpPr>
            <a:spLocks noGrp="1" noChangeArrowheads="1"/>
          </p:cNvSpPr>
          <p:nvPr>
            <p:ph type="title" idx="4294967295"/>
          </p:nvPr>
        </p:nvSpPr>
        <p:spPr/>
        <p:txBody>
          <a:bodyPr lIns="91440" tIns="45720" rIns="91440" bIns="45720"/>
          <a:lstStyle/>
          <a:p>
            <a:pPr eaLnBrk="1" hangingPunct="1"/>
            <a:r>
              <a:rPr lang="en-GB" altLang="en-US"/>
              <a:t>Feedback to candidates</a:t>
            </a:r>
            <a:endParaRPr lang="en-GB" altLang="en-US">
              <a:solidFill>
                <a:schemeClr val="tx1"/>
              </a:solidFill>
            </a:endParaRPr>
          </a:p>
        </p:txBody>
      </p:sp>
      <p:sp>
        <p:nvSpPr>
          <p:cNvPr id="119811" name="Rectangle 3">
            <a:extLst>
              <a:ext uri="{FF2B5EF4-FFF2-40B4-BE49-F238E27FC236}">
                <a16:creationId xmlns:a16="http://schemas.microsoft.com/office/drawing/2014/main" id="{0368E582-6D0A-4F9C-9F45-9E9B460CC34F}"/>
              </a:ext>
            </a:extLst>
          </p:cNvPr>
          <p:cNvSpPr>
            <a:spLocks noGrp="1" noChangeArrowheads="1"/>
          </p:cNvSpPr>
          <p:nvPr>
            <p:ph type="body" idx="4294967295"/>
          </p:nvPr>
        </p:nvSpPr>
        <p:spPr>
          <a:xfrm>
            <a:off x="179388" y="1196975"/>
            <a:ext cx="8364537" cy="4105275"/>
          </a:xfrm>
        </p:spPr>
        <p:txBody>
          <a:bodyPr/>
          <a:lstStyle/>
          <a:p>
            <a:pPr eaLnBrk="1" hangingPunct="1">
              <a:lnSpc>
                <a:spcPct val="90000"/>
              </a:lnSpc>
            </a:pPr>
            <a:endParaRPr lang="en-US" altLang="en-US" sz="2800"/>
          </a:p>
          <a:p>
            <a:pPr eaLnBrk="1" hangingPunct="1">
              <a:lnSpc>
                <a:spcPct val="90000"/>
              </a:lnSpc>
            </a:pPr>
            <a:r>
              <a:rPr lang="en-US" altLang="en-US" sz="2800"/>
              <a:t>The following feedback will be provided to every candidate with their result</a:t>
            </a:r>
          </a:p>
          <a:p>
            <a:pPr eaLnBrk="1" hangingPunct="1">
              <a:lnSpc>
                <a:spcPct val="90000"/>
              </a:lnSpc>
            </a:pPr>
            <a:endParaRPr lang="en-US" altLang="en-US" sz="2800"/>
          </a:p>
          <a:p>
            <a:pPr lvl="1" eaLnBrk="1" hangingPunct="1">
              <a:lnSpc>
                <a:spcPct val="90000"/>
              </a:lnSpc>
            </a:pPr>
            <a:r>
              <a:rPr lang="en-US" altLang="en-US" sz="2400"/>
              <a:t>Their overall score</a:t>
            </a:r>
          </a:p>
          <a:p>
            <a:pPr lvl="1" eaLnBrk="1" hangingPunct="1">
              <a:lnSpc>
                <a:spcPct val="90000"/>
              </a:lnSpc>
            </a:pPr>
            <a:r>
              <a:rPr lang="en-US" altLang="en-US" sz="2400"/>
              <a:t>The pass mark</a:t>
            </a:r>
          </a:p>
          <a:p>
            <a:pPr lvl="1" eaLnBrk="1" hangingPunct="1">
              <a:lnSpc>
                <a:spcPct val="90000"/>
              </a:lnSpc>
            </a:pPr>
            <a:r>
              <a:rPr lang="en-US" altLang="en-US" sz="2400"/>
              <a:t>Their performance in each of the three main subject areas</a:t>
            </a:r>
          </a:p>
          <a:p>
            <a:pPr lvl="1" eaLnBrk="1" hangingPunct="1">
              <a:lnSpc>
                <a:spcPct val="90000"/>
              </a:lnSpc>
            </a:pPr>
            <a:r>
              <a:rPr lang="en-US" altLang="en-US" sz="2400"/>
              <a:t>The mean performance of the cohort overall and in each of the three main subject areas</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a:extLst>
              <a:ext uri="{FF2B5EF4-FFF2-40B4-BE49-F238E27FC236}">
                <a16:creationId xmlns:a16="http://schemas.microsoft.com/office/drawing/2014/main" id="{E42A1A0B-48E0-4B92-9904-4ED05FF58E27}"/>
              </a:ext>
            </a:extLst>
          </p:cNvPr>
          <p:cNvSpPr>
            <a:spLocks noGrp="1" noChangeArrowheads="1"/>
          </p:cNvSpPr>
          <p:nvPr>
            <p:ph type="title" idx="4294967295"/>
          </p:nvPr>
        </p:nvSpPr>
        <p:spPr/>
        <p:txBody>
          <a:bodyPr lIns="91440" tIns="45720" rIns="91440" bIns="45720"/>
          <a:lstStyle/>
          <a:p>
            <a:pPr eaLnBrk="1" hangingPunct="1"/>
            <a:r>
              <a:rPr lang="en-GB" altLang="en-US"/>
              <a:t>AKT Feedback Reports </a:t>
            </a:r>
            <a:endParaRPr lang="en-GB" altLang="en-US">
              <a:solidFill>
                <a:schemeClr val="tx1"/>
              </a:solidFill>
            </a:endParaRPr>
          </a:p>
        </p:txBody>
      </p:sp>
      <p:sp>
        <p:nvSpPr>
          <p:cNvPr id="121859" name="Rectangle 3">
            <a:extLst>
              <a:ext uri="{FF2B5EF4-FFF2-40B4-BE49-F238E27FC236}">
                <a16:creationId xmlns:a16="http://schemas.microsoft.com/office/drawing/2014/main" id="{7F3ABA4A-D3E0-443C-9D0A-663D78CB50A4}"/>
              </a:ext>
            </a:extLst>
          </p:cNvPr>
          <p:cNvSpPr>
            <a:spLocks noGrp="1" noChangeArrowheads="1"/>
          </p:cNvSpPr>
          <p:nvPr>
            <p:ph type="body" idx="4294967295"/>
          </p:nvPr>
        </p:nvSpPr>
        <p:spPr>
          <a:xfrm>
            <a:off x="250825" y="908050"/>
            <a:ext cx="8364538" cy="5403850"/>
          </a:xfrm>
        </p:spPr>
        <p:txBody>
          <a:bodyPr/>
          <a:lstStyle/>
          <a:p>
            <a:pPr lvl="1" eaLnBrk="1" hangingPunct="1">
              <a:lnSpc>
                <a:spcPct val="90000"/>
              </a:lnSpc>
              <a:buFont typeface="Wingdings" panose="05000000000000000000" pitchFamily="2" charset="2"/>
              <a:buNone/>
            </a:pPr>
            <a:endParaRPr lang="en-US" altLang="en-US" sz="2400" dirty="0"/>
          </a:p>
          <a:p>
            <a:pPr eaLnBrk="1" hangingPunct="1">
              <a:lnSpc>
                <a:spcPct val="90000"/>
              </a:lnSpc>
            </a:pPr>
            <a:r>
              <a:rPr lang="en-US" altLang="en-US" sz="2800" dirty="0"/>
              <a:t>More general feedback on overall performance will continue to be forwarded to all UK deaneries/LETBs and saved on the RCGP website </a:t>
            </a:r>
          </a:p>
          <a:p>
            <a:pPr eaLnBrk="1" hangingPunct="1">
              <a:lnSpc>
                <a:spcPct val="90000"/>
              </a:lnSpc>
            </a:pPr>
            <a:endParaRPr lang="en-US" altLang="en-US" sz="2800" dirty="0"/>
          </a:p>
          <a:p>
            <a:pPr eaLnBrk="1" hangingPunct="1">
              <a:lnSpc>
                <a:spcPct val="90000"/>
              </a:lnSpc>
            </a:pPr>
            <a:r>
              <a:rPr lang="en-US" altLang="en-US" sz="2800" dirty="0"/>
              <a:t>It is helpful to look at these individual feedback reports and the Five-year summary report to identify topics which commonly cause difficulty:</a:t>
            </a:r>
          </a:p>
          <a:p>
            <a:pPr eaLnBrk="1" hangingPunct="1">
              <a:lnSpc>
                <a:spcPct val="90000"/>
              </a:lnSpc>
              <a:buFontTx/>
              <a:buNone/>
            </a:pPr>
            <a:endParaRPr lang="en-US" altLang="en-US" sz="2800" dirty="0"/>
          </a:p>
          <a:p>
            <a:pPr lvl="1" eaLnBrk="1" hangingPunct="1">
              <a:lnSpc>
                <a:spcPct val="90000"/>
              </a:lnSpc>
              <a:buFont typeface="Wingdings" panose="05000000000000000000" pitchFamily="2" charset="2"/>
              <a:buNone/>
            </a:pPr>
            <a:r>
              <a:rPr lang="en-US" altLang="en-US" sz="2400" dirty="0">
                <a:hlinkClick r:id="rId3"/>
              </a:rPr>
              <a:t>https://www.rcgp.org.uk/training-exams/mrcgp-exam-overview/mrcgp-applied-knowledge-test-akt.aspx</a:t>
            </a:r>
            <a:endParaRPr lang="en-US" altLang="en-US" sz="2400" dirty="0"/>
          </a:p>
          <a:p>
            <a:pPr lvl="1" eaLnBrk="1" hangingPunct="1">
              <a:lnSpc>
                <a:spcPct val="90000"/>
              </a:lnSpc>
              <a:buFont typeface="Wingdings" panose="05000000000000000000" pitchFamily="2" charset="2"/>
              <a:buNone/>
            </a:pPr>
            <a:endParaRPr lang="en-US" altLang="en-US"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84CA87F5-CBAF-4966-901B-1917C1F589C3}"/>
              </a:ext>
            </a:extLst>
          </p:cNvPr>
          <p:cNvSpPr>
            <a:spLocks noGrp="1" noChangeArrowheads="1"/>
          </p:cNvSpPr>
          <p:nvPr>
            <p:ph type="title" idx="4294967295"/>
          </p:nvPr>
        </p:nvSpPr>
        <p:spPr/>
        <p:txBody>
          <a:bodyPr lIns="91440" tIns="45720" rIns="91440" bIns="45720"/>
          <a:lstStyle/>
          <a:p>
            <a:pPr eaLnBrk="1" hangingPunct="1"/>
            <a:r>
              <a:rPr lang="en-US" altLang="en-US"/>
              <a:t>Rules – exceptions </a:t>
            </a:r>
          </a:p>
        </p:txBody>
      </p:sp>
      <p:sp>
        <p:nvSpPr>
          <p:cNvPr id="14339" name="Rectangle 3">
            <a:extLst>
              <a:ext uri="{FF2B5EF4-FFF2-40B4-BE49-F238E27FC236}">
                <a16:creationId xmlns:a16="http://schemas.microsoft.com/office/drawing/2014/main" id="{99E2F548-741F-4DF6-B3BB-4F55502D8CBE}"/>
              </a:ext>
            </a:extLst>
          </p:cNvPr>
          <p:cNvSpPr>
            <a:spLocks noGrp="1" noChangeArrowheads="1"/>
          </p:cNvSpPr>
          <p:nvPr>
            <p:ph type="body" idx="4294967295"/>
          </p:nvPr>
        </p:nvSpPr>
        <p:spPr>
          <a:xfrm>
            <a:off x="381000" y="1196975"/>
            <a:ext cx="8591550" cy="6124575"/>
          </a:xfrm>
        </p:spPr>
        <p:txBody>
          <a:bodyPr/>
          <a:lstStyle/>
          <a:p>
            <a:pPr marL="19050" indent="0">
              <a:buFontTx/>
              <a:buNone/>
            </a:pPr>
            <a:r>
              <a:rPr lang="en-US" altLang="en-US" sz="2800" b="1" dirty="0"/>
              <a:t>Applicable from 1/8/16 onwards, for those unsuccessful at AKT after 4 attempts:</a:t>
            </a:r>
          </a:p>
          <a:p>
            <a:pPr marL="19050" indent="0">
              <a:buFontTx/>
              <a:buNone/>
            </a:pPr>
            <a:endParaRPr lang="en-US" altLang="en-US" sz="2400" b="1" dirty="0"/>
          </a:p>
          <a:p>
            <a:pPr marL="19050" indent="0"/>
            <a:r>
              <a:rPr lang="en-US" altLang="en-US" sz="2400" dirty="0"/>
              <a:t> 	In certain circumstances candidates are allowed to make 	exceptional fifth attempts at examinations based on 	additional educational attainment  </a:t>
            </a:r>
          </a:p>
          <a:p>
            <a:pPr marL="19050" indent="0"/>
            <a:r>
              <a:rPr lang="en-US" altLang="en-US" sz="2400" dirty="0"/>
              <a:t> 	Full details of this policy are available from the MRCGP 	webpages</a:t>
            </a:r>
          </a:p>
          <a:p>
            <a:pPr marL="19050" indent="0">
              <a:buFontTx/>
              <a:buNone/>
            </a:pPr>
            <a:endParaRPr lang="en-US" altLang="en-US" sz="1200" dirty="0"/>
          </a:p>
          <a:p>
            <a:pPr marL="19050" indent="0">
              <a:buFontTx/>
              <a:buNone/>
            </a:pPr>
            <a:r>
              <a:rPr lang="en-US" altLang="en-US" sz="1200" dirty="0"/>
              <a:t>For further information:</a:t>
            </a:r>
          </a:p>
          <a:p>
            <a:pPr marL="19050" indent="0">
              <a:buFontTx/>
              <a:buNone/>
            </a:pPr>
            <a:r>
              <a:rPr lang="en-US" altLang="en-US" sz="1200" dirty="0">
                <a:hlinkClick r:id="rId3"/>
              </a:rPr>
              <a:t>https://www.rcgp.org.uk/training-exams/mrcgp-exam-overview.aspx</a:t>
            </a:r>
            <a:endParaRPr lang="en-US" altLang="en-US" sz="1200" dirty="0"/>
          </a:p>
          <a:p>
            <a:pPr marL="19050" indent="0">
              <a:buFontTx/>
              <a:buNone/>
            </a:pPr>
            <a:endParaRPr lang="en-US" altLang="en-US" sz="2800" dirty="0"/>
          </a:p>
          <a:p>
            <a:pPr marL="19050" indent="0"/>
            <a:endParaRPr lang="en-US" altLang="en-US" sz="2800" dirty="0"/>
          </a:p>
          <a:p>
            <a:pPr marL="19050" indent="0">
              <a:buFontTx/>
              <a:buNone/>
            </a:pPr>
            <a:endParaRPr lang="en-US" altLang="en-US" sz="2800" dirty="0"/>
          </a:p>
          <a:p>
            <a:pPr marL="19050" indent="0"/>
            <a:endParaRPr lang="en-GB" altLang="en-US" sz="2800"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1">
            <a:extLst>
              <a:ext uri="{FF2B5EF4-FFF2-40B4-BE49-F238E27FC236}">
                <a16:creationId xmlns:a16="http://schemas.microsoft.com/office/drawing/2014/main" id="{12DA83B4-B903-4E58-BAEC-3E9137E7B586}"/>
              </a:ext>
            </a:extLst>
          </p:cNvPr>
          <p:cNvSpPr>
            <a:spLocks noGrp="1" noChangeArrowheads="1"/>
          </p:cNvSpPr>
          <p:nvPr>
            <p:ph type="title"/>
          </p:nvPr>
        </p:nvSpPr>
        <p:spPr/>
        <p:txBody>
          <a:bodyPr/>
          <a:lstStyle/>
          <a:p>
            <a:r>
              <a:rPr lang="en-US" altLang="en-US"/>
              <a:t>AKT tutorial</a:t>
            </a:r>
          </a:p>
        </p:txBody>
      </p:sp>
      <p:sp>
        <p:nvSpPr>
          <p:cNvPr id="123907" name="Content Placeholder 2">
            <a:extLst>
              <a:ext uri="{FF2B5EF4-FFF2-40B4-BE49-F238E27FC236}">
                <a16:creationId xmlns:a16="http://schemas.microsoft.com/office/drawing/2014/main" id="{3DD8D577-AEE7-4859-9EA5-0090ED18F4DA}"/>
              </a:ext>
            </a:extLst>
          </p:cNvPr>
          <p:cNvSpPr>
            <a:spLocks noGrp="1" noChangeArrowheads="1"/>
          </p:cNvSpPr>
          <p:nvPr>
            <p:ph idx="1"/>
          </p:nvPr>
        </p:nvSpPr>
        <p:spPr>
          <a:xfrm>
            <a:off x="330200" y="1268413"/>
            <a:ext cx="8364538" cy="4894262"/>
          </a:xfrm>
        </p:spPr>
        <p:txBody>
          <a:bodyPr/>
          <a:lstStyle/>
          <a:p>
            <a:pPr>
              <a:buFontTx/>
              <a:buChar char="•"/>
            </a:pPr>
            <a:r>
              <a:rPr lang="en-US" altLang="en-US" sz="3000"/>
              <a:t>At the test centre, before starting an AKT exam, </a:t>
            </a:r>
            <a:r>
              <a:rPr lang="en-US" altLang="en-US" sz="3000" b="1"/>
              <a:t>all</a:t>
            </a:r>
            <a:r>
              <a:rPr lang="en-US" altLang="en-US" sz="3000"/>
              <a:t> candidates have to complete a 10-minute Pearson VUE tutorial comprising example clinical questions. </a:t>
            </a:r>
          </a:p>
          <a:p>
            <a:pPr>
              <a:buFontTx/>
              <a:buChar char="•"/>
            </a:pPr>
            <a:r>
              <a:rPr lang="en-US" altLang="en-US" sz="3000"/>
              <a:t>These are not part of the exam and are </a:t>
            </a:r>
            <a:r>
              <a:rPr lang="en-US" altLang="en-US" sz="3000" b="1"/>
              <a:t>not</a:t>
            </a:r>
            <a:r>
              <a:rPr lang="en-US" altLang="en-US" sz="3000"/>
              <a:t> marked</a:t>
            </a:r>
          </a:p>
          <a:p>
            <a:pPr>
              <a:buFontTx/>
              <a:buChar char="•"/>
            </a:pPr>
            <a:r>
              <a:rPr lang="en-US" altLang="en-US" sz="3000"/>
              <a:t>The following slides show example screenshots from the pre-exam Tutorial, but this can be viewed in advance, in its entirety, from a link on the AKT exam webpages</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a:extLst>
              <a:ext uri="{FF2B5EF4-FFF2-40B4-BE49-F238E27FC236}">
                <a16:creationId xmlns:a16="http://schemas.microsoft.com/office/drawing/2014/main" id="{80790460-AD4C-46A5-85D4-7A9262A3ECD3}"/>
              </a:ext>
            </a:extLst>
          </p:cNvPr>
          <p:cNvSpPr txBox="1">
            <a:spLocks noChangeArrowheads="1"/>
          </p:cNvSpPr>
          <p:nvPr/>
        </p:nvSpPr>
        <p:spPr bwMode="auto">
          <a:xfrm>
            <a:off x="381000" y="187325"/>
            <a:ext cx="8655050"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eaLnBrk="1" hangingPunct="1"/>
            <a:r>
              <a:rPr lang="en-GB" altLang="en-US" sz="4000" b="1">
                <a:solidFill>
                  <a:schemeClr val="bg1"/>
                </a:solidFill>
                <a:latin typeface="Arial" panose="020B0604020202020204" pitchFamily="34" charset="0"/>
              </a:rPr>
              <a:t>Online AKT Tutorial</a:t>
            </a:r>
          </a:p>
        </p:txBody>
      </p:sp>
      <p:pic>
        <p:nvPicPr>
          <p:cNvPr id="124931" name="Picture 1">
            <a:extLst>
              <a:ext uri="{FF2B5EF4-FFF2-40B4-BE49-F238E27FC236}">
                <a16:creationId xmlns:a16="http://schemas.microsoft.com/office/drawing/2014/main" id="{18A0665F-45F5-4792-8CF1-15023CC1EB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1196975"/>
            <a:ext cx="6842125" cy="496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a:extLst>
              <a:ext uri="{FF2B5EF4-FFF2-40B4-BE49-F238E27FC236}">
                <a16:creationId xmlns:a16="http://schemas.microsoft.com/office/drawing/2014/main" id="{D2A343D1-4E95-4475-AFF7-55EACE899DA1}"/>
              </a:ext>
            </a:extLst>
          </p:cNvPr>
          <p:cNvSpPr txBox="1">
            <a:spLocks noChangeArrowheads="1"/>
          </p:cNvSpPr>
          <p:nvPr/>
        </p:nvSpPr>
        <p:spPr bwMode="auto">
          <a:xfrm>
            <a:off x="381000" y="187325"/>
            <a:ext cx="8655050"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eaLnBrk="1" hangingPunct="1"/>
            <a:r>
              <a:rPr lang="en-GB" altLang="en-US" sz="4000" b="1">
                <a:solidFill>
                  <a:schemeClr val="bg1"/>
                </a:solidFill>
                <a:latin typeface="Arial" panose="020B0604020202020204" pitchFamily="34" charset="0"/>
              </a:rPr>
              <a:t>Test Day Tutorial: Opening Screen</a:t>
            </a:r>
          </a:p>
        </p:txBody>
      </p:sp>
      <p:sp>
        <p:nvSpPr>
          <p:cNvPr id="126979" name="Rectangle 5">
            <a:extLst>
              <a:ext uri="{FF2B5EF4-FFF2-40B4-BE49-F238E27FC236}">
                <a16:creationId xmlns:a16="http://schemas.microsoft.com/office/drawing/2014/main" id="{09CA6F2C-B8FB-4A13-B34E-0D8562FF0805}"/>
              </a:ext>
            </a:extLst>
          </p:cNvPr>
          <p:cNvSpPr>
            <a:spLocks noChangeArrowheads="1"/>
          </p:cNvSpPr>
          <p:nvPr/>
        </p:nvSpPr>
        <p:spPr bwMode="auto">
          <a:xfrm>
            <a:off x="0" y="6165850"/>
            <a:ext cx="9144000" cy="69215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endParaRPr lang="en-US" altLang="en-US"/>
          </a:p>
        </p:txBody>
      </p:sp>
      <p:pic>
        <p:nvPicPr>
          <p:cNvPr id="126980" name="Picture 1">
            <a:extLst>
              <a:ext uri="{FF2B5EF4-FFF2-40B4-BE49-F238E27FC236}">
                <a16:creationId xmlns:a16="http://schemas.microsoft.com/office/drawing/2014/main" id="{9AFD0614-48BA-44E2-A274-561D25A1A2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1265238"/>
            <a:ext cx="7489825" cy="540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a:extLst>
              <a:ext uri="{FF2B5EF4-FFF2-40B4-BE49-F238E27FC236}">
                <a16:creationId xmlns:a16="http://schemas.microsoft.com/office/drawing/2014/main" id="{DF041226-9447-4FD7-B3EE-AFB1FFC3B0D5}"/>
              </a:ext>
            </a:extLst>
          </p:cNvPr>
          <p:cNvSpPr txBox="1">
            <a:spLocks noChangeArrowheads="1"/>
          </p:cNvSpPr>
          <p:nvPr/>
        </p:nvSpPr>
        <p:spPr bwMode="auto">
          <a:xfrm>
            <a:off x="381000" y="187325"/>
            <a:ext cx="8339138"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eaLnBrk="1" hangingPunct="1"/>
            <a:r>
              <a:rPr lang="en-GB" altLang="en-US" sz="3600" b="1">
                <a:solidFill>
                  <a:schemeClr val="bg1"/>
                </a:solidFill>
                <a:latin typeface="Arial" panose="020B0604020202020204" pitchFamily="34" charset="0"/>
              </a:rPr>
              <a:t>Test Day Tutorial: </a:t>
            </a:r>
          </a:p>
          <a:p>
            <a:pPr eaLnBrk="1" hangingPunct="1"/>
            <a:r>
              <a:rPr lang="en-GB" altLang="en-US" sz="3600" b="1">
                <a:solidFill>
                  <a:schemeClr val="bg1"/>
                </a:solidFill>
                <a:latin typeface="Arial" panose="020B0604020202020204" pitchFamily="34" charset="0"/>
              </a:rPr>
              <a:t>Flagging questions for later review</a:t>
            </a:r>
          </a:p>
        </p:txBody>
      </p:sp>
      <p:sp>
        <p:nvSpPr>
          <p:cNvPr id="129027" name="Rectangle 4">
            <a:extLst>
              <a:ext uri="{FF2B5EF4-FFF2-40B4-BE49-F238E27FC236}">
                <a16:creationId xmlns:a16="http://schemas.microsoft.com/office/drawing/2014/main" id="{5EF817CE-91D6-4D4E-AF96-CAA1285596A6}"/>
              </a:ext>
            </a:extLst>
          </p:cNvPr>
          <p:cNvSpPr>
            <a:spLocks noChangeArrowheads="1"/>
          </p:cNvSpPr>
          <p:nvPr/>
        </p:nvSpPr>
        <p:spPr bwMode="auto">
          <a:xfrm>
            <a:off x="0" y="6165850"/>
            <a:ext cx="9144000" cy="69215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endParaRPr lang="en-US" altLang="en-US"/>
          </a:p>
        </p:txBody>
      </p:sp>
      <p:pic>
        <p:nvPicPr>
          <p:cNvPr id="129028" name="Picture 1">
            <a:extLst>
              <a:ext uri="{FF2B5EF4-FFF2-40B4-BE49-F238E27FC236}">
                <a16:creationId xmlns:a16="http://schemas.microsoft.com/office/drawing/2014/main" id="{822CBA30-9670-46A7-B41C-1B25694A27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2013" y="1325563"/>
            <a:ext cx="7377112" cy="534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a:extLst>
              <a:ext uri="{FF2B5EF4-FFF2-40B4-BE49-F238E27FC236}">
                <a16:creationId xmlns:a16="http://schemas.microsoft.com/office/drawing/2014/main" id="{CF011866-B8C8-4658-B6A1-8E18177EC02D}"/>
              </a:ext>
            </a:extLst>
          </p:cNvPr>
          <p:cNvSpPr txBox="1">
            <a:spLocks noChangeArrowheads="1"/>
          </p:cNvSpPr>
          <p:nvPr/>
        </p:nvSpPr>
        <p:spPr bwMode="auto">
          <a:xfrm>
            <a:off x="381000" y="187325"/>
            <a:ext cx="8339138"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eaLnBrk="1" hangingPunct="1"/>
            <a:r>
              <a:rPr lang="en-GB" altLang="en-US" sz="3600" b="1">
                <a:solidFill>
                  <a:schemeClr val="bg1"/>
                </a:solidFill>
                <a:latin typeface="Arial" panose="020B0604020202020204" pitchFamily="34" charset="0"/>
              </a:rPr>
              <a:t>Test Day Tutorial: </a:t>
            </a:r>
          </a:p>
          <a:p>
            <a:pPr eaLnBrk="1" hangingPunct="1"/>
            <a:r>
              <a:rPr lang="en-GB" altLang="en-US" sz="3600" b="1">
                <a:solidFill>
                  <a:schemeClr val="bg1"/>
                </a:solidFill>
                <a:latin typeface="Arial" panose="020B0604020202020204" pitchFamily="34" charset="0"/>
              </a:rPr>
              <a:t>Using the review screen</a:t>
            </a:r>
          </a:p>
        </p:txBody>
      </p:sp>
      <p:sp>
        <p:nvSpPr>
          <p:cNvPr id="131075" name="Rectangle 4">
            <a:extLst>
              <a:ext uri="{FF2B5EF4-FFF2-40B4-BE49-F238E27FC236}">
                <a16:creationId xmlns:a16="http://schemas.microsoft.com/office/drawing/2014/main" id="{F30323D7-9A8A-4717-88DA-A2222D292A11}"/>
              </a:ext>
            </a:extLst>
          </p:cNvPr>
          <p:cNvSpPr>
            <a:spLocks noChangeArrowheads="1"/>
          </p:cNvSpPr>
          <p:nvPr/>
        </p:nvSpPr>
        <p:spPr bwMode="auto">
          <a:xfrm>
            <a:off x="0" y="6165850"/>
            <a:ext cx="9144000" cy="69215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endParaRPr lang="en-US" altLang="en-US"/>
          </a:p>
        </p:txBody>
      </p:sp>
      <p:pic>
        <p:nvPicPr>
          <p:cNvPr id="131076" name="Picture 7">
            <a:extLst>
              <a:ext uri="{FF2B5EF4-FFF2-40B4-BE49-F238E27FC236}">
                <a16:creationId xmlns:a16="http://schemas.microsoft.com/office/drawing/2014/main" id="{72FAFE76-9A3E-4A1B-9C45-84FDFC2594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9013" y="1187450"/>
            <a:ext cx="7221537" cy="563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a:extLst>
              <a:ext uri="{FF2B5EF4-FFF2-40B4-BE49-F238E27FC236}">
                <a16:creationId xmlns:a16="http://schemas.microsoft.com/office/drawing/2014/main" id="{807847B9-F0C6-4DBF-87B9-646DF045A5AF}"/>
              </a:ext>
            </a:extLst>
          </p:cNvPr>
          <p:cNvSpPr txBox="1">
            <a:spLocks noChangeArrowheads="1"/>
          </p:cNvSpPr>
          <p:nvPr/>
        </p:nvSpPr>
        <p:spPr bwMode="auto">
          <a:xfrm>
            <a:off x="381000" y="187325"/>
            <a:ext cx="8339138"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eaLnBrk="1" hangingPunct="1"/>
            <a:r>
              <a:rPr lang="en-GB" altLang="en-US" sz="3600" b="1">
                <a:solidFill>
                  <a:schemeClr val="bg1"/>
                </a:solidFill>
                <a:latin typeface="Arial" panose="020B0604020202020204" pitchFamily="34" charset="0"/>
              </a:rPr>
              <a:t>Test Day Tutorial: </a:t>
            </a:r>
          </a:p>
          <a:p>
            <a:pPr eaLnBrk="1" hangingPunct="1"/>
            <a:r>
              <a:rPr lang="en-GB" altLang="en-US" sz="3600" b="1">
                <a:solidFill>
                  <a:schemeClr val="bg1"/>
                </a:solidFill>
                <a:latin typeface="Arial" panose="020B0604020202020204" pitchFamily="34" charset="0"/>
              </a:rPr>
              <a:t>SBA question example</a:t>
            </a:r>
          </a:p>
        </p:txBody>
      </p:sp>
      <p:sp>
        <p:nvSpPr>
          <p:cNvPr id="133123" name="Rectangle 4">
            <a:extLst>
              <a:ext uri="{FF2B5EF4-FFF2-40B4-BE49-F238E27FC236}">
                <a16:creationId xmlns:a16="http://schemas.microsoft.com/office/drawing/2014/main" id="{6D9F3B34-C504-40DB-9FED-C94DA0826406}"/>
              </a:ext>
            </a:extLst>
          </p:cNvPr>
          <p:cNvSpPr>
            <a:spLocks noChangeArrowheads="1"/>
          </p:cNvSpPr>
          <p:nvPr/>
        </p:nvSpPr>
        <p:spPr bwMode="auto">
          <a:xfrm>
            <a:off x="0" y="6165850"/>
            <a:ext cx="9144000" cy="69215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endParaRPr lang="en-US" altLang="en-US"/>
          </a:p>
        </p:txBody>
      </p:sp>
      <p:pic>
        <p:nvPicPr>
          <p:cNvPr id="133124" name="Picture 1">
            <a:extLst>
              <a:ext uri="{FF2B5EF4-FFF2-40B4-BE49-F238E27FC236}">
                <a16:creationId xmlns:a16="http://schemas.microsoft.com/office/drawing/2014/main" id="{FE68D487-51CB-4559-B607-B47EF0A047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850" y="1268413"/>
            <a:ext cx="7988300" cy="540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a:extLst>
              <a:ext uri="{FF2B5EF4-FFF2-40B4-BE49-F238E27FC236}">
                <a16:creationId xmlns:a16="http://schemas.microsoft.com/office/drawing/2014/main" id="{E5D83629-FE1E-4A3F-B9BA-BC991C618F5F}"/>
              </a:ext>
            </a:extLst>
          </p:cNvPr>
          <p:cNvSpPr txBox="1">
            <a:spLocks noChangeArrowheads="1"/>
          </p:cNvSpPr>
          <p:nvPr/>
        </p:nvSpPr>
        <p:spPr bwMode="auto">
          <a:xfrm>
            <a:off x="381000" y="187325"/>
            <a:ext cx="8339138"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eaLnBrk="1" hangingPunct="1"/>
            <a:r>
              <a:rPr lang="en-GB" altLang="en-US" sz="3600" b="1">
                <a:solidFill>
                  <a:schemeClr val="bg1"/>
                </a:solidFill>
                <a:latin typeface="Arial" panose="020B0604020202020204" pitchFamily="34" charset="0"/>
              </a:rPr>
              <a:t>Test Day Tutorial: </a:t>
            </a:r>
          </a:p>
          <a:p>
            <a:pPr eaLnBrk="1" hangingPunct="1"/>
            <a:r>
              <a:rPr lang="en-GB" altLang="en-US" sz="3600" b="1">
                <a:solidFill>
                  <a:schemeClr val="bg1"/>
                </a:solidFill>
                <a:latin typeface="Arial" panose="020B0604020202020204" pitchFamily="34" charset="0"/>
              </a:rPr>
              <a:t>EMQ question example</a:t>
            </a:r>
          </a:p>
        </p:txBody>
      </p:sp>
      <p:sp>
        <p:nvSpPr>
          <p:cNvPr id="135171" name="Rectangle 4">
            <a:extLst>
              <a:ext uri="{FF2B5EF4-FFF2-40B4-BE49-F238E27FC236}">
                <a16:creationId xmlns:a16="http://schemas.microsoft.com/office/drawing/2014/main" id="{F7DA16FA-4F98-41EC-A4AC-5DAEF08225D7}"/>
              </a:ext>
            </a:extLst>
          </p:cNvPr>
          <p:cNvSpPr>
            <a:spLocks noChangeArrowheads="1"/>
          </p:cNvSpPr>
          <p:nvPr/>
        </p:nvSpPr>
        <p:spPr bwMode="auto">
          <a:xfrm>
            <a:off x="0" y="6165850"/>
            <a:ext cx="9144000" cy="69215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endParaRPr lang="en-US" altLang="en-US"/>
          </a:p>
        </p:txBody>
      </p:sp>
      <p:pic>
        <p:nvPicPr>
          <p:cNvPr id="135172" name="Picture 5">
            <a:extLst>
              <a:ext uri="{FF2B5EF4-FFF2-40B4-BE49-F238E27FC236}">
                <a16:creationId xmlns:a16="http://schemas.microsoft.com/office/drawing/2014/main" id="{9FCC78D0-28AB-4D61-B27E-81CEE7579E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9163" y="1336675"/>
            <a:ext cx="7253287" cy="5440363"/>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a:extLst>
              <a:ext uri="{FF2B5EF4-FFF2-40B4-BE49-F238E27FC236}">
                <a16:creationId xmlns:a16="http://schemas.microsoft.com/office/drawing/2014/main" id="{0B41DC87-A09A-48B6-A123-BFF2D64E3B5D}"/>
              </a:ext>
            </a:extLst>
          </p:cNvPr>
          <p:cNvSpPr txBox="1">
            <a:spLocks noChangeArrowheads="1"/>
          </p:cNvSpPr>
          <p:nvPr/>
        </p:nvSpPr>
        <p:spPr bwMode="auto">
          <a:xfrm>
            <a:off x="381000" y="187325"/>
            <a:ext cx="8339138"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eaLnBrk="1" hangingPunct="1"/>
            <a:r>
              <a:rPr lang="en-GB" altLang="en-US" sz="3600" b="1">
                <a:solidFill>
                  <a:schemeClr val="bg1"/>
                </a:solidFill>
                <a:latin typeface="Arial" panose="020B0604020202020204" pitchFamily="34" charset="0"/>
              </a:rPr>
              <a:t>Test Day Tutorial: </a:t>
            </a:r>
          </a:p>
          <a:p>
            <a:pPr eaLnBrk="1" hangingPunct="1"/>
            <a:r>
              <a:rPr lang="en-GB" altLang="en-US" sz="3600" b="1">
                <a:solidFill>
                  <a:schemeClr val="bg1"/>
                </a:solidFill>
                <a:latin typeface="Arial" panose="020B0604020202020204" pitchFamily="34" charset="0"/>
              </a:rPr>
              <a:t>MBA question example</a:t>
            </a:r>
          </a:p>
        </p:txBody>
      </p:sp>
      <p:sp>
        <p:nvSpPr>
          <p:cNvPr id="137219" name="Rectangle 4">
            <a:extLst>
              <a:ext uri="{FF2B5EF4-FFF2-40B4-BE49-F238E27FC236}">
                <a16:creationId xmlns:a16="http://schemas.microsoft.com/office/drawing/2014/main" id="{5F149DC8-46A6-456A-9C42-38431970DBCA}"/>
              </a:ext>
            </a:extLst>
          </p:cNvPr>
          <p:cNvSpPr>
            <a:spLocks noChangeArrowheads="1"/>
          </p:cNvSpPr>
          <p:nvPr/>
        </p:nvSpPr>
        <p:spPr bwMode="auto">
          <a:xfrm>
            <a:off x="0" y="6165850"/>
            <a:ext cx="9144000" cy="69215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endParaRPr lang="en-US" altLang="en-US"/>
          </a:p>
        </p:txBody>
      </p:sp>
      <p:pic>
        <p:nvPicPr>
          <p:cNvPr id="137220" name="Picture 5">
            <a:extLst>
              <a:ext uri="{FF2B5EF4-FFF2-40B4-BE49-F238E27FC236}">
                <a16:creationId xmlns:a16="http://schemas.microsoft.com/office/drawing/2014/main" id="{A8715850-E0CE-4A96-AE6A-9AC8E6915B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1341438"/>
            <a:ext cx="7200900" cy="5402262"/>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a:extLst>
              <a:ext uri="{FF2B5EF4-FFF2-40B4-BE49-F238E27FC236}">
                <a16:creationId xmlns:a16="http://schemas.microsoft.com/office/drawing/2014/main" id="{E6741E81-509A-429B-88B3-1190308F9691}"/>
              </a:ext>
            </a:extLst>
          </p:cNvPr>
          <p:cNvSpPr txBox="1">
            <a:spLocks noChangeArrowheads="1"/>
          </p:cNvSpPr>
          <p:nvPr/>
        </p:nvSpPr>
        <p:spPr bwMode="auto">
          <a:xfrm>
            <a:off x="381000" y="187325"/>
            <a:ext cx="8339138"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eaLnBrk="1" hangingPunct="1"/>
            <a:r>
              <a:rPr lang="en-GB" altLang="en-US" sz="3600" b="1">
                <a:solidFill>
                  <a:schemeClr val="bg1"/>
                </a:solidFill>
                <a:latin typeface="Arial" panose="020B0604020202020204" pitchFamily="34" charset="0"/>
              </a:rPr>
              <a:t>Test Day Tutorial: Free Text question example (including calculator)</a:t>
            </a:r>
          </a:p>
        </p:txBody>
      </p:sp>
      <p:sp>
        <p:nvSpPr>
          <p:cNvPr id="139267" name="Rectangle 5">
            <a:extLst>
              <a:ext uri="{FF2B5EF4-FFF2-40B4-BE49-F238E27FC236}">
                <a16:creationId xmlns:a16="http://schemas.microsoft.com/office/drawing/2014/main" id="{567FB3B1-41C5-443F-93E6-70A8E386776A}"/>
              </a:ext>
            </a:extLst>
          </p:cNvPr>
          <p:cNvSpPr>
            <a:spLocks noChangeArrowheads="1"/>
          </p:cNvSpPr>
          <p:nvPr/>
        </p:nvSpPr>
        <p:spPr bwMode="auto">
          <a:xfrm>
            <a:off x="0" y="6165850"/>
            <a:ext cx="9144000" cy="69215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endParaRPr lang="en-US" altLang="en-US"/>
          </a:p>
        </p:txBody>
      </p:sp>
      <p:pic>
        <p:nvPicPr>
          <p:cNvPr id="139268" name="Picture 9">
            <a:extLst>
              <a:ext uri="{FF2B5EF4-FFF2-40B4-BE49-F238E27FC236}">
                <a16:creationId xmlns:a16="http://schemas.microsoft.com/office/drawing/2014/main" id="{B53BBC7D-ECA6-4767-9F9E-04F918B525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1375" y="1271588"/>
            <a:ext cx="7418388" cy="555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a:extLst>
              <a:ext uri="{FF2B5EF4-FFF2-40B4-BE49-F238E27FC236}">
                <a16:creationId xmlns:a16="http://schemas.microsoft.com/office/drawing/2014/main" id="{2626D4B6-623C-48D2-B624-81043C8D697B}"/>
              </a:ext>
            </a:extLst>
          </p:cNvPr>
          <p:cNvSpPr>
            <a:spLocks noGrp="1" noChangeArrowheads="1"/>
          </p:cNvSpPr>
          <p:nvPr>
            <p:ph type="title" idx="4294967295"/>
          </p:nvPr>
        </p:nvSpPr>
        <p:spPr/>
        <p:txBody>
          <a:bodyPr lIns="91440" tIns="45720" rIns="91440" bIns="45720"/>
          <a:lstStyle/>
          <a:p>
            <a:pPr eaLnBrk="1" hangingPunct="1"/>
            <a:r>
              <a:rPr lang="en-GB" altLang="en-US"/>
              <a:t>Exam technique 1</a:t>
            </a:r>
          </a:p>
        </p:txBody>
      </p:sp>
      <p:sp>
        <p:nvSpPr>
          <p:cNvPr id="141315" name="Rectangle 3">
            <a:extLst>
              <a:ext uri="{FF2B5EF4-FFF2-40B4-BE49-F238E27FC236}">
                <a16:creationId xmlns:a16="http://schemas.microsoft.com/office/drawing/2014/main" id="{93E42453-E800-4B93-959B-7A03C7326885}"/>
              </a:ext>
            </a:extLst>
          </p:cNvPr>
          <p:cNvSpPr>
            <a:spLocks noGrp="1" noChangeArrowheads="1"/>
          </p:cNvSpPr>
          <p:nvPr>
            <p:ph type="body" idx="4294967295"/>
          </p:nvPr>
        </p:nvSpPr>
        <p:spPr>
          <a:xfrm>
            <a:off x="0" y="1484313"/>
            <a:ext cx="9144000" cy="4376737"/>
          </a:xfrm>
        </p:spPr>
        <p:txBody>
          <a:bodyPr/>
          <a:lstStyle/>
          <a:p>
            <a:pPr eaLnBrk="1" hangingPunct="1">
              <a:lnSpc>
                <a:spcPct val="90000"/>
              </a:lnSpc>
            </a:pPr>
            <a:r>
              <a:rPr lang="en-GB" altLang="en-US" b="1"/>
              <a:t>Time management </a:t>
            </a:r>
            <a:r>
              <a:rPr lang="en-GB" altLang="en-US"/>
              <a:t>– this is everything</a:t>
            </a:r>
          </a:p>
          <a:p>
            <a:pPr eaLnBrk="1" hangingPunct="1">
              <a:lnSpc>
                <a:spcPct val="90000"/>
              </a:lnSpc>
            </a:pPr>
            <a:r>
              <a:rPr lang="en-GB" altLang="en-US"/>
              <a:t>Keep watching the countdown clock on the computer</a:t>
            </a:r>
          </a:p>
          <a:p>
            <a:pPr eaLnBrk="1" hangingPunct="1">
              <a:lnSpc>
                <a:spcPct val="90000"/>
              </a:lnSpc>
            </a:pPr>
            <a:r>
              <a:rPr lang="en-GB" altLang="en-US"/>
              <a:t>200 questions in 3 hours 10 minutes = an average of 57 seconds per question</a:t>
            </a:r>
          </a:p>
          <a:p>
            <a:pPr eaLnBrk="1" hangingPunct="1">
              <a:lnSpc>
                <a:spcPct val="90000"/>
              </a:lnSpc>
            </a:pPr>
            <a:r>
              <a:rPr lang="en-GB" altLang="en-US"/>
              <a:t>You should skip questions you find difficult rather than waste time.  Electronically ‘flag for review’ the ones you have left out but don’t forget to leave time to go back before the end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BD9FF21B-39A6-416F-8097-D93A195D19A6}"/>
              </a:ext>
            </a:extLst>
          </p:cNvPr>
          <p:cNvSpPr>
            <a:spLocks noGrp="1" noChangeArrowheads="1"/>
          </p:cNvSpPr>
          <p:nvPr>
            <p:ph type="title" idx="4294967295"/>
          </p:nvPr>
        </p:nvSpPr>
        <p:spPr/>
        <p:txBody>
          <a:bodyPr lIns="91440" tIns="45720" rIns="91440" bIns="45720"/>
          <a:lstStyle/>
          <a:p>
            <a:pPr eaLnBrk="1" hangingPunct="1"/>
            <a:r>
              <a:rPr lang="en-GB" altLang="en-US" dirty="0"/>
              <a:t>Vital Statistics – Jan 2023</a:t>
            </a:r>
            <a:endParaRPr lang="en-US" altLang="en-US" dirty="0"/>
          </a:p>
        </p:txBody>
      </p:sp>
      <p:sp>
        <p:nvSpPr>
          <p:cNvPr id="16387" name="Rectangle 3">
            <a:extLst>
              <a:ext uri="{FF2B5EF4-FFF2-40B4-BE49-F238E27FC236}">
                <a16:creationId xmlns:a16="http://schemas.microsoft.com/office/drawing/2014/main" id="{CF8D66C2-9663-4DCE-B42F-64CD955B9288}"/>
              </a:ext>
            </a:extLst>
          </p:cNvPr>
          <p:cNvSpPr>
            <a:spLocks noGrp="1" noChangeArrowheads="1"/>
          </p:cNvSpPr>
          <p:nvPr>
            <p:ph type="body" idx="4294967295"/>
          </p:nvPr>
        </p:nvSpPr>
        <p:spPr>
          <a:xfrm>
            <a:off x="-228600" y="1214438"/>
            <a:ext cx="9372600" cy="4438650"/>
          </a:xfrm>
        </p:spPr>
        <p:txBody>
          <a:bodyPr/>
          <a:lstStyle/>
          <a:p>
            <a:pPr lvl="1" eaLnBrk="1" hangingPunct="1">
              <a:buFont typeface="Wingdings" panose="05000000000000000000" pitchFamily="2" charset="2"/>
              <a:buNone/>
            </a:pPr>
            <a:r>
              <a:rPr lang="en-GB" altLang="en-US" b="1" dirty="0"/>
              <a:t>AKT 47 pass mark = 139/200 (69.5%)</a:t>
            </a:r>
          </a:p>
          <a:p>
            <a:pPr lvl="1" eaLnBrk="1" hangingPunct="1">
              <a:buFont typeface="Wingdings" panose="05000000000000000000" pitchFamily="2" charset="2"/>
              <a:buNone/>
            </a:pPr>
            <a:endParaRPr lang="en-GB" altLang="en-US" b="1" dirty="0"/>
          </a:p>
          <a:p>
            <a:pPr lvl="1" eaLnBrk="1" hangingPunct="1">
              <a:buFont typeface="Wingdings" panose="05000000000000000000" pitchFamily="2" charset="2"/>
              <a:buNone/>
            </a:pPr>
            <a:r>
              <a:rPr lang="en-GB" altLang="en-US" b="1" dirty="0"/>
              <a:t>Overall pass rate = 64.9%</a:t>
            </a:r>
          </a:p>
          <a:p>
            <a:pPr lvl="1" eaLnBrk="1" hangingPunct="1">
              <a:buFont typeface="Wingdings" panose="05000000000000000000" pitchFamily="2" charset="2"/>
              <a:buNone/>
            </a:pPr>
            <a:r>
              <a:rPr lang="en-GB" altLang="en-US" dirty="0">
                <a:ea typeface="ヒラギノ角ゴ Pro W3" pitchFamily="-1" charset="-128"/>
              </a:rPr>
              <a:t>UK graduates first-time takers pass rate = 84.6%</a:t>
            </a:r>
          </a:p>
          <a:p>
            <a:pPr lvl="1" eaLnBrk="1" hangingPunct="1">
              <a:buFont typeface="Wingdings" panose="05000000000000000000" pitchFamily="2" charset="2"/>
              <a:buNone/>
            </a:pPr>
            <a:r>
              <a:rPr lang="en-GB" altLang="en-US" sz="2400" dirty="0"/>
              <a:t>(Pass rates vary in different diets of the AKT taken at</a:t>
            </a:r>
          </a:p>
          <a:p>
            <a:pPr lvl="1" eaLnBrk="1" hangingPunct="1">
              <a:buFont typeface="Wingdings" panose="05000000000000000000" pitchFamily="2" charset="2"/>
              <a:buNone/>
            </a:pPr>
            <a:r>
              <a:rPr lang="en-GB" altLang="en-US" sz="2400" dirty="0"/>
              <a:t>different times throughout the training year)</a:t>
            </a:r>
          </a:p>
          <a:p>
            <a:pPr lvl="1" eaLnBrk="1" hangingPunct="1">
              <a:buFont typeface="Wingdings" panose="05000000000000000000" pitchFamily="2" charset="2"/>
              <a:buNone/>
            </a:pPr>
            <a:endParaRPr lang="en-GB" altLang="en-US" sz="2400" dirty="0">
              <a:solidFill>
                <a:srgbClr val="000000"/>
              </a:solidFill>
            </a:endParaRPr>
          </a:p>
          <a:p>
            <a:pPr lvl="1" eaLnBrk="1" hangingPunct="1">
              <a:buFont typeface="Wingdings" panose="05000000000000000000" pitchFamily="2" charset="2"/>
              <a:buNone/>
            </a:pPr>
            <a:r>
              <a:rPr lang="en-GB" altLang="en-US" b="1" dirty="0">
                <a:solidFill>
                  <a:srgbClr val="000000"/>
                </a:solidFill>
              </a:rPr>
              <a:t>The cumulative pass rate for all those who take the AKT is at least 95%</a:t>
            </a:r>
            <a:endParaRPr lang="en-US" altLang="en-US" sz="2000" b="1" dirty="0">
              <a:solidFill>
                <a:srgbClr val="000000"/>
              </a:solidFill>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a:extLst>
              <a:ext uri="{FF2B5EF4-FFF2-40B4-BE49-F238E27FC236}">
                <a16:creationId xmlns:a16="http://schemas.microsoft.com/office/drawing/2014/main" id="{3015A956-A71A-4190-8A8C-542EC95569AD}"/>
              </a:ext>
            </a:extLst>
          </p:cNvPr>
          <p:cNvSpPr>
            <a:spLocks noGrp="1" noChangeArrowheads="1"/>
          </p:cNvSpPr>
          <p:nvPr>
            <p:ph type="title" idx="4294967295"/>
          </p:nvPr>
        </p:nvSpPr>
        <p:spPr>
          <a:xfrm>
            <a:off x="304800" y="228600"/>
            <a:ext cx="8339138" cy="803275"/>
          </a:xfrm>
        </p:spPr>
        <p:txBody>
          <a:bodyPr lIns="91440" tIns="45720" rIns="91440" bIns="45720"/>
          <a:lstStyle/>
          <a:p>
            <a:pPr eaLnBrk="1" hangingPunct="1"/>
            <a:r>
              <a:rPr lang="en-GB" altLang="en-US"/>
              <a:t>Exam technique 2</a:t>
            </a:r>
          </a:p>
        </p:txBody>
      </p:sp>
      <p:sp>
        <p:nvSpPr>
          <p:cNvPr id="143363" name="Rectangle 3">
            <a:extLst>
              <a:ext uri="{FF2B5EF4-FFF2-40B4-BE49-F238E27FC236}">
                <a16:creationId xmlns:a16="http://schemas.microsoft.com/office/drawing/2014/main" id="{205521C6-F244-4A2B-A505-945CD69042A4}"/>
              </a:ext>
            </a:extLst>
          </p:cNvPr>
          <p:cNvSpPr>
            <a:spLocks noGrp="1" noChangeArrowheads="1"/>
          </p:cNvSpPr>
          <p:nvPr>
            <p:ph type="body" idx="4294967295"/>
          </p:nvPr>
        </p:nvSpPr>
        <p:spPr>
          <a:xfrm>
            <a:off x="0" y="1628775"/>
            <a:ext cx="9144000" cy="3933825"/>
          </a:xfrm>
        </p:spPr>
        <p:txBody>
          <a:bodyPr/>
          <a:lstStyle/>
          <a:p>
            <a:pPr eaLnBrk="1" hangingPunct="1">
              <a:lnSpc>
                <a:spcPct val="90000"/>
              </a:lnSpc>
            </a:pPr>
            <a:r>
              <a:rPr lang="en-GB" altLang="en-US"/>
              <a:t>Cover test – can you answer the question with the option list covered? If so, it’s probably the correct answer</a:t>
            </a:r>
          </a:p>
          <a:p>
            <a:pPr eaLnBrk="1" hangingPunct="1">
              <a:lnSpc>
                <a:spcPct val="90000"/>
              </a:lnSpc>
            </a:pPr>
            <a:r>
              <a:rPr lang="en-GB" altLang="en-US"/>
              <a:t>Go through unanswered questions 2</a:t>
            </a:r>
            <a:r>
              <a:rPr lang="en-GB" altLang="en-US" baseline="30000"/>
              <a:t>nd</a:t>
            </a:r>
            <a:r>
              <a:rPr lang="en-GB" altLang="en-US"/>
              <a:t> time round using the review facilty</a:t>
            </a:r>
          </a:p>
          <a:p>
            <a:pPr eaLnBrk="1" hangingPunct="1">
              <a:lnSpc>
                <a:spcPct val="90000"/>
              </a:lnSpc>
            </a:pPr>
            <a:r>
              <a:rPr lang="en-GB" altLang="en-US"/>
              <a:t>Do not leave any questions unanswered – educated guessing is worthwhile</a:t>
            </a:r>
          </a:p>
          <a:p>
            <a:pPr eaLnBrk="1" hangingPunct="1">
              <a:lnSpc>
                <a:spcPct val="90000"/>
              </a:lnSpc>
            </a:pPr>
            <a:r>
              <a:rPr lang="en-GB" altLang="en-US"/>
              <a:t>Check for silly mistakes if you still have time</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a:extLst>
              <a:ext uri="{FF2B5EF4-FFF2-40B4-BE49-F238E27FC236}">
                <a16:creationId xmlns:a16="http://schemas.microsoft.com/office/drawing/2014/main" id="{A919AAA5-3F58-4B9A-9274-5422275AE125}"/>
              </a:ext>
            </a:extLst>
          </p:cNvPr>
          <p:cNvSpPr>
            <a:spLocks noGrp="1" noChangeArrowheads="1"/>
          </p:cNvSpPr>
          <p:nvPr>
            <p:ph type="title" idx="4294967295"/>
          </p:nvPr>
        </p:nvSpPr>
        <p:spPr>
          <a:xfrm>
            <a:off x="304800" y="228600"/>
            <a:ext cx="8339138" cy="803275"/>
          </a:xfrm>
        </p:spPr>
        <p:txBody>
          <a:bodyPr lIns="91440" tIns="45720" rIns="91440" bIns="45720"/>
          <a:lstStyle/>
          <a:p>
            <a:pPr eaLnBrk="1" hangingPunct="1"/>
            <a:r>
              <a:rPr lang="en-GB" altLang="en-US"/>
              <a:t>Exam technique 3</a:t>
            </a:r>
          </a:p>
        </p:txBody>
      </p:sp>
      <p:sp>
        <p:nvSpPr>
          <p:cNvPr id="145411" name="Rectangle 3">
            <a:extLst>
              <a:ext uri="{FF2B5EF4-FFF2-40B4-BE49-F238E27FC236}">
                <a16:creationId xmlns:a16="http://schemas.microsoft.com/office/drawing/2014/main" id="{CF7349A2-69FE-4B20-B0A2-7DBB8D7929A9}"/>
              </a:ext>
            </a:extLst>
          </p:cNvPr>
          <p:cNvSpPr>
            <a:spLocks noGrp="1" noChangeArrowheads="1"/>
          </p:cNvSpPr>
          <p:nvPr>
            <p:ph type="body" idx="4294967295"/>
          </p:nvPr>
        </p:nvSpPr>
        <p:spPr>
          <a:xfrm>
            <a:off x="0" y="1341438"/>
            <a:ext cx="9144000" cy="5262562"/>
          </a:xfrm>
        </p:spPr>
        <p:txBody>
          <a:bodyPr/>
          <a:lstStyle/>
          <a:p>
            <a:pPr eaLnBrk="1" hangingPunct="1">
              <a:lnSpc>
                <a:spcPct val="90000"/>
              </a:lnSpc>
            </a:pPr>
            <a:r>
              <a:rPr lang="en-US" altLang="en-US">
                <a:solidFill>
                  <a:srgbClr val="000000"/>
                </a:solidFill>
                <a:latin typeface="Helvetica" panose="020B0604020202020204" pitchFamily="34" charset="0"/>
              </a:rPr>
              <a:t>All the AKT question formats, apart from the free text, require the candidate to identify the best answer(s) from a given list of plausible alternatives, using all of the information in the question  </a:t>
            </a:r>
          </a:p>
          <a:p>
            <a:pPr eaLnBrk="1" hangingPunct="1">
              <a:lnSpc>
                <a:spcPct val="90000"/>
              </a:lnSpc>
              <a:buFontTx/>
              <a:buNone/>
            </a:pPr>
            <a:endParaRPr lang="en-US" altLang="en-US">
              <a:solidFill>
                <a:srgbClr val="000000"/>
              </a:solidFill>
              <a:latin typeface="Helvetica" panose="020B0604020202020204" pitchFamily="34" charset="0"/>
            </a:endParaRPr>
          </a:p>
          <a:p>
            <a:pPr eaLnBrk="1" hangingPunct="1">
              <a:lnSpc>
                <a:spcPct val="90000"/>
              </a:lnSpc>
            </a:pPr>
            <a:r>
              <a:rPr lang="en-US" altLang="en-US">
                <a:solidFill>
                  <a:srgbClr val="000000"/>
                </a:solidFill>
                <a:latin typeface="Helvetica" panose="020B0604020202020204" pitchFamily="34" charset="0"/>
              </a:rPr>
              <a:t>There may be other answers which are not included in the option list, but you have to focus on the best available answer listed for the specific question asked</a:t>
            </a:r>
            <a:endParaRPr lang="en-US" altLang="en-US"/>
          </a:p>
          <a:p>
            <a:pPr eaLnBrk="1" hangingPunct="1">
              <a:lnSpc>
                <a:spcPct val="90000"/>
              </a:lnSpc>
            </a:pPr>
            <a:endParaRPr lang="en-GB" altLang="en-US"/>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7458" name="Rectangle 2">
            <a:extLst>
              <a:ext uri="{FF2B5EF4-FFF2-40B4-BE49-F238E27FC236}">
                <a16:creationId xmlns:a16="http://schemas.microsoft.com/office/drawing/2014/main" id="{DC8BFE3D-93DA-4505-B115-FECA173705F1}"/>
              </a:ext>
            </a:extLst>
          </p:cNvPr>
          <p:cNvSpPr>
            <a:spLocks noGrp="1" noChangeArrowheads="1"/>
          </p:cNvSpPr>
          <p:nvPr>
            <p:ph type="title" idx="4294967295"/>
          </p:nvPr>
        </p:nvSpPr>
        <p:spPr/>
        <p:txBody>
          <a:bodyPr lIns="91440" tIns="45720" rIns="91440" bIns="45720"/>
          <a:lstStyle/>
          <a:p>
            <a:pPr eaLnBrk="1" hangingPunct="1"/>
            <a:r>
              <a:rPr lang="en-GB" altLang="en-US"/>
              <a:t>Further preparation</a:t>
            </a:r>
          </a:p>
        </p:txBody>
      </p:sp>
      <p:sp>
        <p:nvSpPr>
          <p:cNvPr id="147459" name="Rectangle 3">
            <a:extLst>
              <a:ext uri="{FF2B5EF4-FFF2-40B4-BE49-F238E27FC236}">
                <a16:creationId xmlns:a16="http://schemas.microsoft.com/office/drawing/2014/main" id="{9B0F09D4-6EE0-4256-BDAB-55F0E791FE7C}"/>
              </a:ext>
            </a:extLst>
          </p:cNvPr>
          <p:cNvSpPr>
            <a:spLocks noGrp="1" noChangeArrowheads="1"/>
          </p:cNvSpPr>
          <p:nvPr>
            <p:ph type="body" idx="4294967295"/>
          </p:nvPr>
        </p:nvSpPr>
        <p:spPr>
          <a:xfrm>
            <a:off x="228600" y="1371600"/>
            <a:ext cx="8659813" cy="4449763"/>
          </a:xfrm>
        </p:spPr>
        <p:txBody>
          <a:bodyPr/>
          <a:lstStyle/>
          <a:p>
            <a:pPr eaLnBrk="1" hangingPunct="1"/>
            <a:r>
              <a:rPr lang="en-GB" altLang="en-US" sz="2400" dirty="0"/>
              <a:t>Small (online?) revision groups share the workload: review national guidance, BNF etc. </a:t>
            </a:r>
          </a:p>
          <a:p>
            <a:pPr eaLnBrk="1" hangingPunct="1"/>
            <a:r>
              <a:rPr lang="en-GB" altLang="en-US" sz="2400" dirty="0"/>
              <a:t>Learn from clinical experience – check the guidelines and references.</a:t>
            </a:r>
          </a:p>
          <a:p>
            <a:pPr eaLnBrk="1" hangingPunct="1"/>
            <a:r>
              <a:rPr lang="en-GB" altLang="en-US" sz="2400" dirty="0"/>
              <a:t>AKT Exam website feedback (feedback reports published for every AKT sitting and the 5-year summary)</a:t>
            </a:r>
          </a:p>
          <a:p>
            <a:pPr eaLnBrk="1" hangingPunct="1"/>
            <a:r>
              <a:rPr lang="en-GB" altLang="en-US" sz="2400" dirty="0"/>
              <a:t>AKT Exam website podcast, preparation guide and sample material</a:t>
            </a:r>
          </a:p>
          <a:p>
            <a:pPr eaLnBrk="1" hangingPunct="1"/>
            <a:r>
              <a:rPr lang="en-GB" altLang="en-US" sz="2400" dirty="0"/>
              <a:t>RCGP eLearning website – Essential Knowledge Updates and Challenges, as well as GP Self Test to help identify educational needs for more specific revision planning</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9506" name="Rectangle 2">
            <a:extLst>
              <a:ext uri="{FF2B5EF4-FFF2-40B4-BE49-F238E27FC236}">
                <a16:creationId xmlns:a16="http://schemas.microsoft.com/office/drawing/2014/main" id="{A2F726FF-6317-4BC1-9D71-67A75076765C}"/>
              </a:ext>
            </a:extLst>
          </p:cNvPr>
          <p:cNvSpPr>
            <a:spLocks noGrp="1" noChangeArrowheads="1"/>
          </p:cNvSpPr>
          <p:nvPr>
            <p:ph type="title" idx="4294967295"/>
          </p:nvPr>
        </p:nvSpPr>
        <p:spPr/>
        <p:txBody>
          <a:bodyPr lIns="91440" tIns="45720" rIns="91440" bIns="45720"/>
          <a:lstStyle/>
          <a:p>
            <a:pPr eaLnBrk="1" hangingPunct="1"/>
            <a:r>
              <a:rPr lang="en-GB" altLang="en-US"/>
              <a:t>And finally….</a:t>
            </a:r>
          </a:p>
        </p:txBody>
      </p:sp>
      <p:sp>
        <p:nvSpPr>
          <p:cNvPr id="149507" name="Rectangle 3">
            <a:extLst>
              <a:ext uri="{FF2B5EF4-FFF2-40B4-BE49-F238E27FC236}">
                <a16:creationId xmlns:a16="http://schemas.microsoft.com/office/drawing/2014/main" id="{C5E74431-FE54-4C21-81FB-D2D333B41177}"/>
              </a:ext>
            </a:extLst>
          </p:cNvPr>
          <p:cNvSpPr>
            <a:spLocks noGrp="1" noChangeArrowheads="1"/>
          </p:cNvSpPr>
          <p:nvPr>
            <p:ph type="body" idx="4294967295"/>
          </p:nvPr>
        </p:nvSpPr>
        <p:spPr>
          <a:xfrm>
            <a:off x="539750" y="1557338"/>
            <a:ext cx="7632700" cy="2419350"/>
          </a:xfrm>
        </p:spPr>
        <p:txBody>
          <a:bodyPr/>
          <a:lstStyle/>
          <a:p>
            <a:pPr eaLnBrk="1" hangingPunct="1"/>
            <a:r>
              <a:rPr lang="en-GB" altLang="en-US" sz="2800" dirty="0"/>
              <a:t>Remember that most people can pass this exam first time…..</a:t>
            </a:r>
          </a:p>
          <a:p>
            <a:pPr eaLnBrk="1" hangingPunct="1"/>
            <a:r>
              <a:rPr lang="en-GB" altLang="en-US" sz="2800" dirty="0"/>
              <a:t>But you do need to prepare for it</a:t>
            </a:r>
          </a:p>
          <a:p>
            <a:pPr eaLnBrk="1" hangingPunct="1"/>
            <a:r>
              <a:rPr lang="en-GB" altLang="en-US" sz="2800"/>
              <a:t>Do make effective use of the RCGP Curriculum Knowledge and Skills guides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BF41BE77-31F6-4DC6-B260-2F8BA36AE19B}"/>
              </a:ext>
            </a:extLst>
          </p:cNvPr>
          <p:cNvSpPr>
            <a:spLocks noGrp="1" noChangeArrowheads="1"/>
          </p:cNvSpPr>
          <p:nvPr>
            <p:ph type="title" idx="4294967295"/>
          </p:nvPr>
        </p:nvSpPr>
        <p:spPr/>
        <p:txBody>
          <a:bodyPr lIns="91440" tIns="45720" rIns="91440" bIns="45720"/>
          <a:lstStyle/>
          <a:p>
            <a:pPr eaLnBrk="1" hangingPunct="1"/>
            <a:r>
              <a:rPr lang="en-GB" altLang="en-US" dirty="0"/>
              <a:t>Vital Statistics –  Jan 2023</a:t>
            </a:r>
            <a:endParaRPr lang="en-US" altLang="en-US" dirty="0"/>
          </a:p>
        </p:txBody>
      </p:sp>
      <p:sp>
        <p:nvSpPr>
          <p:cNvPr id="18435" name="Rectangle 3">
            <a:extLst>
              <a:ext uri="{FF2B5EF4-FFF2-40B4-BE49-F238E27FC236}">
                <a16:creationId xmlns:a16="http://schemas.microsoft.com/office/drawing/2014/main" id="{BBFA28E2-9B01-475A-954B-E3F12BA63854}"/>
              </a:ext>
            </a:extLst>
          </p:cNvPr>
          <p:cNvSpPr>
            <a:spLocks noGrp="1" noChangeArrowheads="1"/>
          </p:cNvSpPr>
          <p:nvPr>
            <p:ph type="body" idx="4294967295"/>
          </p:nvPr>
        </p:nvSpPr>
        <p:spPr>
          <a:xfrm>
            <a:off x="-228600" y="1214438"/>
            <a:ext cx="9372600" cy="2590800"/>
          </a:xfrm>
        </p:spPr>
        <p:txBody>
          <a:bodyPr/>
          <a:lstStyle/>
          <a:p>
            <a:pPr lvl="1" eaLnBrk="1" hangingPunct="1">
              <a:buFont typeface="Wingdings" panose="05000000000000000000" pitchFamily="2" charset="2"/>
              <a:buNone/>
            </a:pPr>
            <a:endParaRPr lang="en-GB" altLang="en-US" b="1" dirty="0"/>
          </a:p>
          <a:p>
            <a:pPr lvl="1" eaLnBrk="1" hangingPunct="1">
              <a:buFont typeface="Wingdings" panose="05000000000000000000" pitchFamily="2" charset="2"/>
              <a:buNone/>
            </a:pPr>
            <a:r>
              <a:rPr lang="en-GB" altLang="en-US" b="1" dirty="0"/>
              <a:t>Overall mean score = 144.6 (72.3%)</a:t>
            </a:r>
          </a:p>
          <a:p>
            <a:pPr lvl="1" eaLnBrk="1" hangingPunct="1">
              <a:buFont typeface="Wingdings" panose="05000000000000000000" pitchFamily="2" charset="2"/>
              <a:buNone/>
            </a:pPr>
            <a:r>
              <a:rPr lang="en-GB" altLang="en-US" b="1" dirty="0"/>
              <a:t>Mean scores by subject area:</a:t>
            </a:r>
          </a:p>
          <a:p>
            <a:pPr lvl="1" eaLnBrk="1" hangingPunct="1">
              <a:buFont typeface="Wingdings" panose="05000000000000000000" pitchFamily="2" charset="2"/>
              <a:buNone/>
            </a:pPr>
            <a:endParaRPr lang="en-GB" altLang="en-US" b="1" dirty="0"/>
          </a:p>
          <a:p>
            <a:pPr lvl="1" eaLnBrk="1" hangingPunct="1">
              <a:buFont typeface="Wingdings" panose="05000000000000000000" pitchFamily="2" charset="2"/>
              <a:buNone/>
            </a:pPr>
            <a:endParaRPr lang="en-GB" altLang="en-US" b="1" dirty="0"/>
          </a:p>
        </p:txBody>
      </p:sp>
      <p:graphicFrame>
        <p:nvGraphicFramePr>
          <p:cNvPr id="4" name="Table 3">
            <a:extLst>
              <a:ext uri="{FF2B5EF4-FFF2-40B4-BE49-F238E27FC236}">
                <a16:creationId xmlns:a16="http://schemas.microsoft.com/office/drawing/2014/main" id="{FDE9231D-2118-453C-8B7D-59E3D2019628}"/>
              </a:ext>
            </a:extLst>
          </p:cNvPr>
          <p:cNvGraphicFramePr>
            <a:graphicFrameLocks noGrp="1"/>
          </p:cNvGraphicFramePr>
          <p:nvPr>
            <p:extLst>
              <p:ext uri="{D42A27DB-BD31-4B8C-83A1-F6EECF244321}">
                <p14:modId xmlns:p14="http://schemas.microsoft.com/office/powerpoint/2010/main" val="2308737897"/>
              </p:ext>
            </p:extLst>
          </p:nvPr>
        </p:nvGraphicFramePr>
        <p:xfrm>
          <a:off x="900113" y="3141663"/>
          <a:ext cx="7550150" cy="2214563"/>
        </p:xfrm>
        <a:graphic>
          <a:graphicData uri="http://schemas.openxmlformats.org/drawingml/2006/table">
            <a:tbl>
              <a:tblPr/>
              <a:tblGrid>
                <a:gridCol w="3594100">
                  <a:extLst>
                    <a:ext uri="{9D8B030D-6E8A-4147-A177-3AD203B41FA5}">
                      <a16:colId xmlns:a16="http://schemas.microsoft.com/office/drawing/2014/main" val="20000"/>
                    </a:ext>
                  </a:extLst>
                </a:gridCol>
                <a:gridCol w="1939925">
                  <a:extLst>
                    <a:ext uri="{9D8B030D-6E8A-4147-A177-3AD203B41FA5}">
                      <a16:colId xmlns:a16="http://schemas.microsoft.com/office/drawing/2014/main" val="20001"/>
                    </a:ext>
                  </a:extLst>
                </a:gridCol>
                <a:gridCol w="2016125">
                  <a:extLst>
                    <a:ext uri="{9D8B030D-6E8A-4147-A177-3AD203B41FA5}">
                      <a16:colId xmlns:a16="http://schemas.microsoft.com/office/drawing/2014/main" val="20002"/>
                    </a:ext>
                  </a:extLst>
                </a:gridCol>
              </a:tblGrid>
              <a:tr h="647699">
                <a:tc>
                  <a:txBody>
                    <a:bodyPr/>
                    <a:lstStyle>
                      <a:lvl1pPr defTabSz="457200">
                        <a:spcBef>
                          <a:spcPct val="20000"/>
                        </a:spcBef>
                        <a:defRPr sz="2800">
                          <a:solidFill>
                            <a:schemeClr val="tx1"/>
                          </a:solidFill>
                          <a:latin typeface="Arial" charset="0"/>
                          <a:ea typeface="MS PGothic" charset="-128"/>
                        </a:defRPr>
                      </a:lvl1pPr>
                      <a:lvl2pPr marL="37931725" indent="-37474525" defTabSz="457200">
                        <a:spcBef>
                          <a:spcPct val="20000"/>
                        </a:spcBef>
                        <a:buFont typeface="Wingdings" charset="2"/>
                        <a:defRPr sz="2400">
                          <a:solidFill>
                            <a:schemeClr val="tx1"/>
                          </a:solidFill>
                          <a:latin typeface="Arial" charset="0"/>
                          <a:ea typeface="MS PGothic" charset="-128"/>
                        </a:defRPr>
                      </a:lvl2pPr>
                      <a:lvl3pPr>
                        <a:spcBef>
                          <a:spcPct val="20000"/>
                        </a:spcBef>
                        <a:defRPr sz="2000">
                          <a:solidFill>
                            <a:schemeClr val="tx1"/>
                          </a:solidFill>
                          <a:latin typeface="Arial" charset="0"/>
                          <a:ea typeface="ヒラギノ角ゴ Pro W3" charset="-128"/>
                        </a:defRPr>
                      </a:lvl3pPr>
                      <a:lvl4pPr>
                        <a:spcBef>
                          <a:spcPct val="20000"/>
                        </a:spcBef>
                        <a:defRPr>
                          <a:solidFill>
                            <a:schemeClr val="tx1"/>
                          </a:solidFill>
                          <a:latin typeface="Arial" charset="0"/>
                          <a:ea typeface="ヒラギノ角ゴ Pro W3" charset="-128"/>
                        </a:defRPr>
                      </a:lvl4pPr>
                      <a:lvl5pPr>
                        <a:spcBef>
                          <a:spcPct val="20000"/>
                        </a:spcBef>
                        <a:defRPr>
                          <a:solidFill>
                            <a:schemeClr val="tx1"/>
                          </a:solidFill>
                          <a:latin typeface="Arial" charset="0"/>
                          <a:ea typeface="ヒラギノ角ゴ Pro W3" charset="-128"/>
                        </a:defRPr>
                      </a:lvl5pPr>
                      <a:lvl6pPr marL="457200" eaLnBrk="0" fontAlgn="base" hangingPunct="0">
                        <a:spcBef>
                          <a:spcPct val="20000"/>
                        </a:spcBef>
                        <a:spcAft>
                          <a:spcPct val="0"/>
                        </a:spcAft>
                        <a:defRPr>
                          <a:solidFill>
                            <a:schemeClr val="tx1"/>
                          </a:solidFill>
                          <a:latin typeface="Arial" charset="0"/>
                          <a:ea typeface="ヒラギノ角ゴ Pro W3" charset="-128"/>
                        </a:defRPr>
                      </a:lvl6pPr>
                      <a:lvl7pPr marL="914400" eaLnBrk="0" fontAlgn="base" hangingPunct="0">
                        <a:spcBef>
                          <a:spcPct val="20000"/>
                        </a:spcBef>
                        <a:spcAft>
                          <a:spcPct val="0"/>
                        </a:spcAft>
                        <a:defRPr>
                          <a:solidFill>
                            <a:schemeClr val="tx1"/>
                          </a:solidFill>
                          <a:latin typeface="Arial" charset="0"/>
                          <a:ea typeface="ヒラギノ角ゴ Pro W3" charset="-128"/>
                        </a:defRPr>
                      </a:lvl7pPr>
                      <a:lvl8pPr marL="1371600" eaLnBrk="0" fontAlgn="base" hangingPunct="0">
                        <a:spcBef>
                          <a:spcPct val="20000"/>
                        </a:spcBef>
                        <a:spcAft>
                          <a:spcPct val="0"/>
                        </a:spcAft>
                        <a:defRPr>
                          <a:solidFill>
                            <a:schemeClr val="tx1"/>
                          </a:solidFill>
                          <a:latin typeface="Arial" charset="0"/>
                          <a:ea typeface="ヒラギノ角ゴ Pro W3" charset="-128"/>
                        </a:defRPr>
                      </a:lvl8pPr>
                      <a:lvl9pPr marL="1828800" eaLnBrk="0" fontAlgn="base" hangingPunct="0">
                        <a:spcBef>
                          <a:spcPct val="20000"/>
                        </a:spcBef>
                        <a:spcAft>
                          <a:spcPct val="0"/>
                        </a:spcAft>
                        <a:defRPr>
                          <a:solidFill>
                            <a:schemeClr val="tx1"/>
                          </a:solidFill>
                          <a:latin typeface="Arial" charset="0"/>
                          <a:ea typeface="ヒラギノ角ゴ Pro W3"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Arial" charset="0"/>
                          <a:ea typeface="MS PGothic" charset="-128"/>
                        </a:rPr>
                        <a:t>Subject area</a:t>
                      </a:r>
                    </a:p>
                  </a:txBody>
                  <a:tcPr marL="91439" marR="91439" marT="45748" marB="457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ct val="20000"/>
                        </a:spcBef>
                        <a:defRPr sz="2800">
                          <a:solidFill>
                            <a:schemeClr val="tx1"/>
                          </a:solidFill>
                          <a:latin typeface="Arial" charset="0"/>
                          <a:ea typeface="MS PGothic" charset="-128"/>
                        </a:defRPr>
                      </a:lvl1pPr>
                      <a:lvl2pPr marL="37931725" indent="-37474525" defTabSz="457200">
                        <a:spcBef>
                          <a:spcPct val="20000"/>
                        </a:spcBef>
                        <a:buFont typeface="Wingdings" charset="2"/>
                        <a:defRPr sz="2400">
                          <a:solidFill>
                            <a:schemeClr val="tx1"/>
                          </a:solidFill>
                          <a:latin typeface="Arial" charset="0"/>
                          <a:ea typeface="MS PGothic" charset="-128"/>
                        </a:defRPr>
                      </a:lvl2pPr>
                      <a:lvl3pPr>
                        <a:spcBef>
                          <a:spcPct val="20000"/>
                        </a:spcBef>
                        <a:defRPr sz="2000">
                          <a:solidFill>
                            <a:schemeClr val="tx1"/>
                          </a:solidFill>
                          <a:latin typeface="Arial" charset="0"/>
                          <a:ea typeface="ヒラギノ角ゴ Pro W3" charset="-128"/>
                        </a:defRPr>
                      </a:lvl3pPr>
                      <a:lvl4pPr>
                        <a:spcBef>
                          <a:spcPct val="20000"/>
                        </a:spcBef>
                        <a:defRPr>
                          <a:solidFill>
                            <a:schemeClr val="tx1"/>
                          </a:solidFill>
                          <a:latin typeface="Arial" charset="0"/>
                          <a:ea typeface="ヒラギノ角ゴ Pro W3" charset="-128"/>
                        </a:defRPr>
                      </a:lvl4pPr>
                      <a:lvl5pPr>
                        <a:spcBef>
                          <a:spcPct val="20000"/>
                        </a:spcBef>
                        <a:defRPr>
                          <a:solidFill>
                            <a:schemeClr val="tx1"/>
                          </a:solidFill>
                          <a:latin typeface="Arial" charset="0"/>
                          <a:ea typeface="ヒラギノ角ゴ Pro W3" charset="-128"/>
                        </a:defRPr>
                      </a:lvl5pPr>
                      <a:lvl6pPr marL="457200" eaLnBrk="0" fontAlgn="base" hangingPunct="0">
                        <a:spcBef>
                          <a:spcPct val="20000"/>
                        </a:spcBef>
                        <a:spcAft>
                          <a:spcPct val="0"/>
                        </a:spcAft>
                        <a:defRPr>
                          <a:solidFill>
                            <a:schemeClr val="tx1"/>
                          </a:solidFill>
                          <a:latin typeface="Arial" charset="0"/>
                          <a:ea typeface="ヒラギノ角ゴ Pro W3" charset="-128"/>
                        </a:defRPr>
                      </a:lvl6pPr>
                      <a:lvl7pPr marL="914400" eaLnBrk="0" fontAlgn="base" hangingPunct="0">
                        <a:spcBef>
                          <a:spcPct val="20000"/>
                        </a:spcBef>
                        <a:spcAft>
                          <a:spcPct val="0"/>
                        </a:spcAft>
                        <a:defRPr>
                          <a:solidFill>
                            <a:schemeClr val="tx1"/>
                          </a:solidFill>
                          <a:latin typeface="Arial" charset="0"/>
                          <a:ea typeface="ヒラギノ角ゴ Pro W3" charset="-128"/>
                        </a:defRPr>
                      </a:lvl7pPr>
                      <a:lvl8pPr marL="1371600" eaLnBrk="0" fontAlgn="base" hangingPunct="0">
                        <a:spcBef>
                          <a:spcPct val="20000"/>
                        </a:spcBef>
                        <a:spcAft>
                          <a:spcPct val="0"/>
                        </a:spcAft>
                        <a:defRPr>
                          <a:solidFill>
                            <a:schemeClr val="tx1"/>
                          </a:solidFill>
                          <a:latin typeface="Arial" charset="0"/>
                          <a:ea typeface="ヒラギノ角ゴ Pro W3" charset="-128"/>
                        </a:defRPr>
                      </a:lvl8pPr>
                      <a:lvl9pPr marL="1828800" eaLnBrk="0" fontAlgn="base" hangingPunct="0">
                        <a:spcBef>
                          <a:spcPct val="20000"/>
                        </a:spcBef>
                        <a:spcAft>
                          <a:spcPct val="0"/>
                        </a:spcAft>
                        <a:defRPr>
                          <a:solidFill>
                            <a:schemeClr val="tx1"/>
                          </a:solidFill>
                          <a:latin typeface="Arial" charset="0"/>
                          <a:ea typeface="ヒラギノ角ゴ Pro W3"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Arial" charset="0"/>
                          <a:ea typeface="MS PGothic" charset="-128"/>
                        </a:rPr>
                        <a:t>Mean score (%)</a:t>
                      </a:r>
                    </a:p>
                  </a:txBody>
                  <a:tcPr marL="91439" marR="91439" marT="45748" marB="457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ct val="20000"/>
                        </a:spcBef>
                        <a:defRPr sz="2800">
                          <a:solidFill>
                            <a:schemeClr val="tx1"/>
                          </a:solidFill>
                          <a:latin typeface="Arial" charset="0"/>
                          <a:ea typeface="MS PGothic" charset="-128"/>
                        </a:defRPr>
                      </a:lvl1pPr>
                      <a:lvl2pPr marL="37931725" indent="-37474525" defTabSz="457200">
                        <a:spcBef>
                          <a:spcPct val="20000"/>
                        </a:spcBef>
                        <a:buFont typeface="Wingdings" charset="2"/>
                        <a:defRPr sz="2400">
                          <a:solidFill>
                            <a:schemeClr val="tx1"/>
                          </a:solidFill>
                          <a:latin typeface="Arial" charset="0"/>
                          <a:ea typeface="MS PGothic" charset="-128"/>
                        </a:defRPr>
                      </a:lvl2pPr>
                      <a:lvl3pPr>
                        <a:spcBef>
                          <a:spcPct val="20000"/>
                        </a:spcBef>
                        <a:defRPr sz="2000">
                          <a:solidFill>
                            <a:schemeClr val="tx1"/>
                          </a:solidFill>
                          <a:latin typeface="Arial" charset="0"/>
                          <a:ea typeface="ヒラギノ角ゴ Pro W3" charset="-128"/>
                        </a:defRPr>
                      </a:lvl3pPr>
                      <a:lvl4pPr>
                        <a:spcBef>
                          <a:spcPct val="20000"/>
                        </a:spcBef>
                        <a:defRPr>
                          <a:solidFill>
                            <a:schemeClr val="tx1"/>
                          </a:solidFill>
                          <a:latin typeface="Arial" charset="0"/>
                          <a:ea typeface="ヒラギノ角ゴ Pro W3" charset="-128"/>
                        </a:defRPr>
                      </a:lvl4pPr>
                      <a:lvl5pPr>
                        <a:spcBef>
                          <a:spcPct val="20000"/>
                        </a:spcBef>
                        <a:defRPr>
                          <a:solidFill>
                            <a:schemeClr val="tx1"/>
                          </a:solidFill>
                          <a:latin typeface="Arial" charset="0"/>
                          <a:ea typeface="ヒラギノ角ゴ Pro W3" charset="-128"/>
                        </a:defRPr>
                      </a:lvl5pPr>
                      <a:lvl6pPr marL="457200" eaLnBrk="0" fontAlgn="base" hangingPunct="0">
                        <a:spcBef>
                          <a:spcPct val="20000"/>
                        </a:spcBef>
                        <a:spcAft>
                          <a:spcPct val="0"/>
                        </a:spcAft>
                        <a:defRPr>
                          <a:solidFill>
                            <a:schemeClr val="tx1"/>
                          </a:solidFill>
                          <a:latin typeface="Arial" charset="0"/>
                          <a:ea typeface="ヒラギノ角ゴ Pro W3" charset="-128"/>
                        </a:defRPr>
                      </a:lvl6pPr>
                      <a:lvl7pPr marL="914400" eaLnBrk="0" fontAlgn="base" hangingPunct="0">
                        <a:spcBef>
                          <a:spcPct val="20000"/>
                        </a:spcBef>
                        <a:spcAft>
                          <a:spcPct val="0"/>
                        </a:spcAft>
                        <a:defRPr>
                          <a:solidFill>
                            <a:schemeClr val="tx1"/>
                          </a:solidFill>
                          <a:latin typeface="Arial" charset="0"/>
                          <a:ea typeface="ヒラギノ角ゴ Pro W3" charset="-128"/>
                        </a:defRPr>
                      </a:lvl7pPr>
                      <a:lvl8pPr marL="1371600" eaLnBrk="0" fontAlgn="base" hangingPunct="0">
                        <a:spcBef>
                          <a:spcPct val="20000"/>
                        </a:spcBef>
                        <a:spcAft>
                          <a:spcPct val="0"/>
                        </a:spcAft>
                        <a:defRPr>
                          <a:solidFill>
                            <a:schemeClr val="tx1"/>
                          </a:solidFill>
                          <a:latin typeface="Arial" charset="0"/>
                          <a:ea typeface="ヒラギノ角ゴ Pro W3" charset="-128"/>
                        </a:defRPr>
                      </a:lvl8pPr>
                      <a:lvl9pPr marL="1828800" eaLnBrk="0" fontAlgn="base" hangingPunct="0">
                        <a:spcBef>
                          <a:spcPct val="20000"/>
                        </a:spcBef>
                        <a:spcAft>
                          <a:spcPct val="0"/>
                        </a:spcAft>
                        <a:defRPr>
                          <a:solidFill>
                            <a:schemeClr val="tx1"/>
                          </a:solidFill>
                          <a:latin typeface="Arial" charset="0"/>
                          <a:ea typeface="ヒラギノ角ゴ Pro W3"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Arial" charset="0"/>
                          <a:ea typeface="MS PGothic" charset="-128"/>
                        </a:rPr>
                        <a:t>No. of questions</a:t>
                      </a:r>
                    </a:p>
                  </a:txBody>
                  <a:tcPr marL="91439" marR="91439" marT="45748" marB="457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515938">
                <a:tc>
                  <a:txBody>
                    <a:bodyPr/>
                    <a:lstStyle>
                      <a:lvl1pPr defTabSz="457200">
                        <a:spcBef>
                          <a:spcPct val="20000"/>
                        </a:spcBef>
                        <a:defRPr sz="2800">
                          <a:solidFill>
                            <a:schemeClr val="tx1"/>
                          </a:solidFill>
                          <a:latin typeface="Arial" charset="0"/>
                          <a:ea typeface="MS PGothic" charset="-128"/>
                        </a:defRPr>
                      </a:lvl1pPr>
                      <a:lvl2pPr marL="37931725" indent="-37474525" defTabSz="457200">
                        <a:spcBef>
                          <a:spcPct val="20000"/>
                        </a:spcBef>
                        <a:buFont typeface="Wingdings" charset="2"/>
                        <a:defRPr sz="2400">
                          <a:solidFill>
                            <a:schemeClr val="tx1"/>
                          </a:solidFill>
                          <a:latin typeface="Arial" charset="0"/>
                          <a:ea typeface="MS PGothic" charset="-128"/>
                        </a:defRPr>
                      </a:lvl2pPr>
                      <a:lvl3pPr>
                        <a:spcBef>
                          <a:spcPct val="20000"/>
                        </a:spcBef>
                        <a:defRPr sz="2000">
                          <a:solidFill>
                            <a:schemeClr val="tx1"/>
                          </a:solidFill>
                          <a:latin typeface="Arial" charset="0"/>
                          <a:ea typeface="ヒラギノ角ゴ Pro W3" charset="-128"/>
                        </a:defRPr>
                      </a:lvl3pPr>
                      <a:lvl4pPr>
                        <a:spcBef>
                          <a:spcPct val="20000"/>
                        </a:spcBef>
                        <a:defRPr>
                          <a:solidFill>
                            <a:schemeClr val="tx1"/>
                          </a:solidFill>
                          <a:latin typeface="Arial" charset="0"/>
                          <a:ea typeface="ヒラギノ角ゴ Pro W3" charset="-128"/>
                        </a:defRPr>
                      </a:lvl4pPr>
                      <a:lvl5pPr>
                        <a:spcBef>
                          <a:spcPct val="20000"/>
                        </a:spcBef>
                        <a:defRPr>
                          <a:solidFill>
                            <a:schemeClr val="tx1"/>
                          </a:solidFill>
                          <a:latin typeface="Arial" charset="0"/>
                          <a:ea typeface="ヒラギノ角ゴ Pro W3" charset="-128"/>
                        </a:defRPr>
                      </a:lvl5pPr>
                      <a:lvl6pPr marL="457200" eaLnBrk="0" fontAlgn="base" hangingPunct="0">
                        <a:spcBef>
                          <a:spcPct val="20000"/>
                        </a:spcBef>
                        <a:spcAft>
                          <a:spcPct val="0"/>
                        </a:spcAft>
                        <a:defRPr>
                          <a:solidFill>
                            <a:schemeClr val="tx1"/>
                          </a:solidFill>
                          <a:latin typeface="Arial" charset="0"/>
                          <a:ea typeface="ヒラギノ角ゴ Pro W3" charset="-128"/>
                        </a:defRPr>
                      </a:lvl6pPr>
                      <a:lvl7pPr marL="914400" eaLnBrk="0" fontAlgn="base" hangingPunct="0">
                        <a:spcBef>
                          <a:spcPct val="20000"/>
                        </a:spcBef>
                        <a:spcAft>
                          <a:spcPct val="0"/>
                        </a:spcAft>
                        <a:defRPr>
                          <a:solidFill>
                            <a:schemeClr val="tx1"/>
                          </a:solidFill>
                          <a:latin typeface="Arial" charset="0"/>
                          <a:ea typeface="ヒラギノ角ゴ Pro W3" charset="-128"/>
                        </a:defRPr>
                      </a:lvl7pPr>
                      <a:lvl8pPr marL="1371600" eaLnBrk="0" fontAlgn="base" hangingPunct="0">
                        <a:spcBef>
                          <a:spcPct val="20000"/>
                        </a:spcBef>
                        <a:spcAft>
                          <a:spcPct val="0"/>
                        </a:spcAft>
                        <a:defRPr>
                          <a:solidFill>
                            <a:schemeClr val="tx1"/>
                          </a:solidFill>
                          <a:latin typeface="Arial" charset="0"/>
                          <a:ea typeface="ヒラギノ角ゴ Pro W3" charset="-128"/>
                        </a:defRPr>
                      </a:lvl8pPr>
                      <a:lvl9pPr marL="1828800" eaLnBrk="0" fontAlgn="base" hangingPunct="0">
                        <a:spcBef>
                          <a:spcPct val="20000"/>
                        </a:spcBef>
                        <a:spcAft>
                          <a:spcPct val="0"/>
                        </a:spcAft>
                        <a:defRPr>
                          <a:solidFill>
                            <a:schemeClr val="tx1"/>
                          </a:solidFill>
                          <a:latin typeface="Arial" charset="0"/>
                          <a:ea typeface="ヒラギノ角ゴ Pro W3"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charset="0"/>
                          <a:ea typeface="MS PGothic" charset="-128"/>
                        </a:rPr>
                        <a:t>Clinical knowledge</a:t>
                      </a:r>
                    </a:p>
                  </a:txBody>
                  <a:tcPr marL="91439" marR="91439" marT="45748" marB="457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defTabSz="457200">
                        <a:spcBef>
                          <a:spcPct val="20000"/>
                        </a:spcBef>
                        <a:defRPr sz="2800">
                          <a:solidFill>
                            <a:schemeClr val="tx1"/>
                          </a:solidFill>
                          <a:latin typeface="Arial" charset="0"/>
                          <a:ea typeface="MS PGothic" charset="-128"/>
                        </a:defRPr>
                      </a:lvl1pPr>
                      <a:lvl2pPr marL="37931725" indent="-37474525" defTabSz="457200">
                        <a:spcBef>
                          <a:spcPct val="20000"/>
                        </a:spcBef>
                        <a:buFont typeface="Wingdings" charset="2"/>
                        <a:defRPr sz="2400">
                          <a:solidFill>
                            <a:schemeClr val="tx1"/>
                          </a:solidFill>
                          <a:latin typeface="Arial" charset="0"/>
                          <a:ea typeface="MS PGothic" charset="-128"/>
                        </a:defRPr>
                      </a:lvl2pPr>
                      <a:lvl3pPr>
                        <a:spcBef>
                          <a:spcPct val="20000"/>
                        </a:spcBef>
                        <a:defRPr sz="2000">
                          <a:solidFill>
                            <a:schemeClr val="tx1"/>
                          </a:solidFill>
                          <a:latin typeface="Arial" charset="0"/>
                          <a:ea typeface="ヒラギノ角ゴ Pro W3" charset="-128"/>
                        </a:defRPr>
                      </a:lvl3pPr>
                      <a:lvl4pPr>
                        <a:spcBef>
                          <a:spcPct val="20000"/>
                        </a:spcBef>
                        <a:defRPr>
                          <a:solidFill>
                            <a:schemeClr val="tx1"/>
                          </a:solidFill>
                          <a:latin typeface="Arial" charset="0"/>
                          <a:ea typeface="ヒラギノ角ゴ Pro W3" charset="-128"/>
                        </a:defRPr>
                      </a:lvl4pPr>
                      <a:lvl5pPr>
                        <a:spcBef>
                          <a:spcPct val="20000"/>
                        </a:spcBef>
                        <a:defRPr>
                          <a:solidFill>
                            <a:schemeClr val="tx1"/>
                          </a:solidFill>
                          <a:latin typeface="Arial" charset="0"/>
                          <a:ea typeface="ヒラギノ角ゴ Pro W3" charset="-128"/>
                        </a:defRPr>
                      </a:lvl5pPr>
                      <a:lvl6pPr marL="457200" eaLnBrk="0" fontAlgn="base" hangingPunct="0">
                        <a:spcBef>
                          <a:spcPct val="20000"/>
                        </a:spcBef>
                        <a:spcAft>
                          <a:spcPct val="0"/>
                        </a:spcAft>
                        <a:defRPr>
                          <a:solidFill>
                            <a:schemeClr val="tx1"/>
                          </a:solidFill>
                          <a:latin typeface="Arial" charset="0"/>
                          <a:ea typeface="ヒラギノ角ゴ Pro W3" charset="-128"/>
                        </a:defRPr>
                      </a:lvl6pPr>
                      <a:lvl7pPr marL="914400" eaLnBrk="0" fontAlgn="base" hangingPunct="0">
                        <a:spcBef>
                          <a:spcPct val="20000"/>
                        </a:spcBef>
                        <a:spcAft>
                          <a:spcPct val="0"/>
                        </a:spcAft>
                        <a:defRPr>
                          <a:solidFill>
                            <a:schemeClr val="tx1"/>
                          </a:solidFill>
                          <a:latin typeface="Arial" charset="0"/>
                          <a:ea typeface="ヒラギノ角ゴ Pro W3" charset="-128"/>
                        </a:defRPr>
                      </a:lvl7pPr>
                      <a:lvl8pPr marL="1371600" eaLnBrk="0" fontAlgn="base" hangingPunct="0">
                        <a:spcBef>
                          <a:spcPct val="20000"/>
                        </a:spcBef>
                        <a:spcAft>
                          <a:spcPct val="0"/>
                        </a:spcAft>
                        <a:defRPr>
                          <a:solidFill>
                            <a:schemeClr val="tx1"/>
                          </a:solidFill>
                          <a:latin typeface="Arial" charset="0"/>
                          <a:ea typeface="ヒラギノ角ゴ Pro W3" charset="-128"/>
                        </a:defRPr>
                      </a:lvl8pPr>
                      <a:lvl9pPr marL="1828800" eaLnBrk="0" fontAlgn="base" hangingPunct="0">
                        <a:spcBef>
                          <a:spcPct val="20000"/>
                        </a:spcBef>
                        <a:spcAft>
                          <a:spcPct val="0"/>
                        </a:spcAft>
                        <a:defRPr>
                          <a:solidFill>
                            <a:schemeClr val="tx1"/>
                          </a:solidFill>
                          <a:latin typeface="Arial" charset="0"/>
                          <a:ea typeface="ヒラギノ角ゴ Pro W3"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charset="0"/>
                          <a:ea typeface="MS PGothic" charset="-128"/>
                        </a:rPr>
                        <a:t>72.0</a:t>
                      </a:r>
                    </a:p>
                  </a:txBody>
                  <a:tcPr marL="91439" marR="91439" marT="45748" marB="457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defTabSz="457200">
                        <a:spcBef>
                          <a:spcPct val="20000"/>
                        </a:spcBef>
                        <a:defRPr sz="2800">
                          <a:solidFill>
                            <a:schemeClr val="tx1"/>
                          </a:solidFill>
                          <a:latin typeface="Arial" charset="0"/>
                          <a:ea typeface="MS PGothic" charset="-128"/>
                        </a:defRPr>
                      </a:lvl1pPr>
                      <a:lvl2pPr marL="37931725" indent="-37474525" defTabSz="457200">
                        <a:spcBef>
                          <a:spcPct val="20000"/>
                        </a:spcBef>
                        <a:buFont typeface="Wingdings" charset="2"/>
                        <a:defRPr sz="2400">
                          <a:solidFill>
                            <a:schemeClr val="tx1"/>
                          </a:solidFill>
                          <a:latin typeface="Arial" charset="0"/>
                          <a:ea typeface="MS PGothic" charset="-128"/>
                        </a:defRPr>
                      </a:lvl2pPr>
                      <a:lvl3pPr>
                        <a:spcBef>
                          <a:spcPct val="20000"/>
                        </a:spcBef>
                        <a:defRPr sz="2000">
                          <a:solidFill>
                            <a:schemeClr val="tx1"/>
                          </a:solidFill>
                          <a:latin typeface="Arial" charset="0"/>
                          <a:ea typeface="ヒラギノ角ゴ Pro W3" charset="-128"/>
                        </a:defRPr>
                      </a:lvl3pPr>
                      <a:lvl4pPr>
                        <a:spcBef>
                          <a:spcPct val="20000"/>
                        </a:spcBef>
                        <a:defRPr>
                          <a:solidFill>
                            <a:schemeClr val="tx1"/>
                          </a:solidFill>
                          <a:latin typeface="Arial" charset="0"/>
                          <a:ea typeface="ヒラギノ角ゴ Pro W3" charset="-128"/>
                        </a:defRPr>
                      </a:lvl4pPr>
                      <a:lvl5pPr>
                        <a:spcBef>
                          <a:spcPct val="20000"/>
                        </a:spcBef>
                        <a:defRPr>
                          <a:solidFill>
                            <a:schemeClr val="tx1"/>
                          </a:solidFill>
                          <a:latin typeface="Arial" charset="0"/>
                          <a:ea typeface="ヒラギノ角ゴ Pro W3" charset="-128"/>
                        </a:defRPr>
                      </a:lvl5pPr>
                      <a:lvl6pPr marL="457200" eaLnBrk="0" fontAlgn="base" hangingPunct="0">
                        <a:spcBef>
                          <a:spcPct val="20000"/>
                        </a:spcBef>
                        <a:spcAft>
                          <a:spcPct val="0"/>
                        </a:spcAft>
                        <a:defRPr>
                          <a:solidFill>
                            <a:schemeClr val="tx1"/>
                          </a:solidFill>
                          <a:latin typeface="Arial" charset="0"/>
                          <a:ea typeface="ヒラギノ角ゴ Pro W3" charset="-128"/>
                        </a:defRPr>
                      </a:lvl6pPr>
                      <a:lvl7pPr marL="914400" eaLnBrk="0" fontAlgn="base" hangingPunct="0">
                        <a:spcBef>
                          <a:spcPct val="20000"/>
                        </a:spcBef>
                        <a:spcAft>
                          <a:spcPct val="0"/>
                        </a:spcAft>
                        <a:defRPr>
                          <a:solidFill>
                            <a:schemeClr val="tx1"/>
                          </a:solidFill>
                          <a:latin typeface="Arial" charset="0"/>
                          <a:ea typeface="ヒラギノ角ゴ Pro W3" charset="-128"/>
                        </a:defRPr>
                      </a:lvl7pPr>
                      <a:lvl8pPr marL="1371600" eaLnBrk="0" fontAlgn="base" hangingPunct="0">
                        <a:spcBef>
                          <a:spcPct val="20000"/>
                        </a:spcBef>
                        <a:spcAft>
                          <a:spcPct val="0"/>
                        </a:spcAft>
                        <a:defRPr>
                          <a:solidFill>
                            <a:schemeClr val="tx1"/>
                          </a:solidFill>
                          <a:latin typeface="Arial" charset="0"/>
                          <a:ea typeface="ヒラギノ角ゴ Pro W3" charset="-128"/>
                        </a:defRPr>
                      </a:lvl8pPr>
                      <a:lvl9pPr marL="1828800" eaLnBrk="0" fontAlgn="base" hangingPunct="0">
                        <a:spcBef>
                          <a:spcPct val="20000"/>
                        </a:spcBef>
                        <a:spcAft>
                          <a:spcPct val="0"/>
                        </a:spcAft>
                        <a:defRPr>
                          <a:solidFill>
                            <a:schemeClr val="tx1"/>
                          </a:solidFill>
                          <a:latin typeface="Arial" charset="0"/>
                          <a:ea typeface="ヒラギノ角ゴ Pro W3"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charset="0"/>
                          <a:ea typeface="MS PGothic" charset="-128"/>
                        </a:rPr>
                        <a:t>160</a:t>
                      </a:r>
                    </a:p>
                  </a:txBody>
                  <a:tcPr marL="91439" marR="91439" marT="45748" marB="457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extLst>
                  <a:ext uri="{0D108BD9-81ED-4DB2-BD59-A6C34878D82A}">
                    <a16:rowId xmlns:a16="http://schemas.microsoft.com/office/drawing/2014/main" val="10001"/>
                  </a:ext>
                </a:extLst>
              </a:tr>
              <a:tr h="534988">
                <a:tc>
                  <a:txBody>
                    <a:bodyPr/>
                    <a:lstStyle>
                      <a:lvl1pPr defTabSz="457200">
                        <a:spcBef>
                          <a:spcPct val="20000"/>
                        </a:spcBef>
                        <a:defRPr sz="2800">
                          <a:solidFill>
                            <a:schemeClr val="tx1"/>
                          </a:solidFill>
                          <a:latin typeface="Arial" charset="0"/>
                          <a:ea typeface="MS PGothic" charset="-128"/>
                        </a:defRPr>
                      </a:lvl1pPr>
                      <a:lvl2pPr marL="37931725" indent="-37474525" defTabSz="457200">
                        <a:spcBef>
                          <a:spcPct val="20000"/>
                        </a:spcBef>
                        <a:buFont typeface="Wingdings" charset="2"/>
                        <a:defRPr sz="2400">
                          <a:solidFill>
                            <a:schemeClr val="tx1"/>
                          </a:solidFill>
                          <a:latin typeface="Arial" charset="0"/>
                          <a:ea typeface="MS PGothic" charset="-128"/>
                        </a:defRPr>
                      </a:lvl2pPr>
                      <a:lvl3pPr>
                        <a:spcBef>
                          <a:spcPct val="20000"/>
                        </a:spcBef>
                        <a:defRPr sz="2000">
                          <a:solidFill>
                            <a:schemeClr val="tx1"/>
                          </a:solidFill>
                          <a:latin typeface="Arial" charset="0"/>
                          <a:ea typeface="ヒラギノ角ゴ Pro W3" charset="-128"/>
                        </a:defRPr>
                      </a:lvl3pPr>
                      <a:lvl4pPr>
                        <a:spcBef>
                          <a:spcPct val="20000"/>
                        </a:spcBef>
                        <a:defRPr>
                          <a:solidFill>
                            <a:schemeClr val="tx1"/>
                          </a:solidFill>
                          <a:latin typeface="Arial" charset="0"/>
                          <a:ea typeface="ヒラギノ角ゴ Pro W3" charset="-128"/>
                        </a:defRPr>
                      </a:lvl4pPr>
                      <a:lvl5pPr>
                        <a:spcBef>
                          <a:spcPct val="20000"/>
                        </a:spcBef>
                        <a:defRPr>
                          <a:solidFill>
                            <a:schemeClr val="tx1"/>
                          </a:solidFill>
                          <a:latin typeface="Arial" charset="0"/>
                          <a:ea typeface="ヒラギノ角ゴ Pro W3" charset="-128"/>
                        </a:defRPr>
                      </a:lvl5pPr>
                      <a:lvl6pPr marL="457200" eaLnBrk="0" fontAlgn="base" hangingPunct="0">
                        <a:spcBef>
                          <a:spcPct val="20000"/>
                        </a:spcBef>
                        <a:spcAft>
                          <a:spcPct val="0"/>
                        </a:spcAft>
                        <a:defRPr>
                          <a:solidFill>
                            <a:schemeClr val="tx1"/>
                          </a:solidFill>
                          <a:latin typeface="Arial" charset="0"/>
                          <a:ea typeface="ヒラギノ角ゴ Pro W3" charset="-128"/>
                        </a:defRPr>
                      </a:lvl6pPr>
                      <a:lvl7pPr marL="914400" eaLnBrk="0" fontAlgn="base" hangingPunct="0">
                        <a:spcBef>
                          <a:spcPct val="20000"/>
                        </a:spcBef>
                        <a:spcAft>
                          <a:spcPct val="0"/>
                        </a:spcAft>
                        <a:defRPr>
                          <a:solidFill>
                            <a:schemeClr val="tx1"/>
                          </a:solidFill>
                          <a:latin typeface="Arial" charset="0"/>
                          <a:ea typeface="ヒラギノ角ゴ Pro W3" charset="-128"/>
                        </a:defRPr>
                      </a:lvl7pPr>
                      <a:lvl8pPr marL="1371600" eaLnBrk="0" fontAlgn="base" hangingPunct="0">
                        <a:spcBef>
                          <a:spcPct val="20000"/>
                        </a:spcBef>
                        <a:spcAft>
                          <a:spcPct val="0"/>
                        </a:spcAft>
                        <a:defRPr>
                          <a:solidFill>
                            <a:schemeClr val="tx1"/>
                          </a:solidFill>
                          <a:latin typeface="Arial" charset="0"/>
                          <a:ea typeface="ヒラギノ角ゴ Pro W3" charset="-128"/>
                        </a:defRPr>
                      </a:lvl8pPr>
                      <a:lvl9pPr marL="1828800" eaLnBrk="0" fontAlgn="base" hangingPunct="0">
                        <a:spcBef>
                          <a:spcPct val="20000"/>
                        </a:spcBef>
                        <a:spcAft>
                          <a:spcPct val="0"/>
                        </a:spcAft>
                        <a:defRPr>
                          <a:solidFill>
                            <a:schemeClr val="tx1"/>
                          </a:solidFill>
                          <a:latin typeface="Arial" charset="0"/>
                          <a:ea typeface="ヒラギノ角ゴ Pro W3"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charset="0"/>
                          <a:ea typeface="MS PGothic" charset="-128"/>
                        </a:rPr>
                        <a:t>Evidence-based practice</a:t>
                      </a:r>
                    </a:p>
                  </a:txBody>
                  <a:tcPr marL="91439" marR="91439" marT="45748" marB="457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defTabSz="457200">
                        <a:spcBef>
                          <a:spcPct val="20000"/>
                        </a:spcBef>
                        <a:defRPr sz="2800">
                          <a:solidFill>
                            <a:schemeClr val="tx1"/>
                          </a:solidFill>
                          <a:latin typeface="Arial" charset="0"/>
                          <a:ea typeface="MS PGothic" charset="-128"/>
                        </a:defRPr>
                      </a:lvl1pPr>
                      <a:lvl2pPr marL="37931725" indent="-37474525" defTabSz="457200">
                        <a:spcBef>
                          <a:spcPct val="20000"/>
                        </a:spcBef>
                        <a:buFont typeface="Wingdings" charset="2"/>
                        <a:defRPr sz="2400">
                          <a:solidFill>
                            <a:schemeClr val="tx1"/>
                          </a:solidFill>
                          <a:latin typeface="Arial" charset="0"/>
                          <a:ea typeface="MS PGothic" charset="-128"/>
                        </a:defRPr>
                      </a:lvl2pPr>
                      <a:lvl3pPr>
                        <a:spcBef>
                          <a:spcPct val="20000"/>
                        </a:spcBef>
                        <a:defRPr sz="2000">
                          <a:solidFill>
                            <a:schemeClr val="tx1"/>
                          </a:solidFill>
                          <a:latin typeface="Arial" charset="0"/>
                          <a:ea typeface="ヒラギノ角ゴ Pro W3" charset="-128"/>
                        </a:defRPr>
                      </a:lvl3pPr>
                      <a:lvl4pPr>
                        <a:spcBef>
                          <a:spcPct val="20000"/>
                        </a:spcBef>
                        <a:defRPr>
                          <a:solidFill>
                            <a:schemeClr val="tx1"/>
                          </a:solidFill>
                          <a:latin typeface="Arial" charset="0"/>
                          <a:ea typeface="ヒラギノ角ゴ Pro W3" charset="-128"/>
                        </a:defRPr>
                      </a:lvl4pPr>
                      <a:lvl5pPr>
                        <a:spcBef>
                          <a:spcPct val="20000"/>
                        </a:spcBef>
                        <a:defRPr>
                          <a:solidFill>
                            <a:schemeClr val="tx1"/>
                          </a:solidFill>
                          <a:latin typeface="Arial" charset="0"/>
                          <a:ea typeface="ヒラギノ角ゴ Pro W3" charset="-128"/>
                        </a:defRPr>
                      </a:lvl5pPr>
                      <a:lvl6pPr marL="457200" eaLnBrk="0" fontAlgn="base" hangingPunct="0">
                        <a:spcBef>
                          <a:spcPct val="20000"/>
                        </a:spcBef>
                        <a:spcAft>
                          <a:spcPct val="0"/>
                        </a:spcAft>
                        <a:defRPr>
                          <a:solidFill>
                            <a:schemeClr val="tx1"/>
                          </a:solidFill>
                          <a:latin typeface="Arial" charset="0"/>
                          <a:ea typeface="ヒラギノ角ゴ Pro W3" charset="-128"/>
                        </a:defRPr>
                      </a:lvl6pPr>
                      <a:lvl7pPr marL="914400" eaLnBrk="0" fontAlgn="base" hangingPunct="0">
                        <a:spcBef>
                          <a:spcPct val="20000"/>
                        </a:spcBef>
                        <a:spcAft>
                          <a:spcPct val="0"/>
                        </a:spcAft>
                        <a:defRPr>
                          <a:solidFill>
                            <a:schemeClr val="tx1"/>
                          </a:solidFill>
                          <a:latin typeface="Arial" charset="0"/>
                          <a:ea typeface="ヒラギノ角ゴ Pro W3" charset="-128"/>
                        </a:defRPr>
                      </a:lvl7pPr>
                      <a:lvl8pPr marL="1371600" eaLnBrk="0" fontAlgn="base" hangingPunct="0">
                        <a:spcBef>
                          <a:spcPct val="20000"/>
                        </a:spcBef>
                        <a:spcAft>
                          <a:spcPct val="0"/>
                        </a:spcAft>
                        <a:defRPr>
                          <a:solidFill>
                            <a:schemeClr val="tx1"/>
                          </a:solidFill>
                          <a:latin typeface="Arial" charset="0"/>
                          <a:ea typeface="ヒラギノ角ゴ Pro W3" charset="-128"/>
                        </a:defRPr>
                      </a:lvl8pPr>
                      <a:lvl9pPr marL="1828800" eaLnBrk="0" fontAlgn="base" hangingPunct="0">
                        <a:spcBef>
                          <a:spcPct val="20000"/>
                        </a:spcBef>
                        <a:spcAft>
                          <a:spcPct val="0"/>
                        </a:spcAft>
                        <a:defRPr>
                          <a:solidFill>
                            <a:schemeClr val="tx1"/>
                          </a:solidFill>
                          <a:latin typeface="Arial" charset="0"/>
                          <a:ea typeface="ヒラギノ角ゴ Pro W3"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charset="0"/>
                          <a:ea typeface="MS PGothic" charset="-128"/>
                        </a:rPr>
                        <a:t>75.0</a:t>
                      </a:r>
                    </a:p>
                  </a:txBody>
                  <a:tcPr marL="91439" marR="91439" marT="45748" marB="457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defTabSz="457200">
                        <a:spcBef>
                          <a:spcPct val="20000"/>
                        </a:spcBef>
                        <a:defRPr sz="2800">
                          <a:solidFill>
                            <a:schemeClr val="tx1"/>
                          </a:solidFill>
                          <a:latin typeface="Arial" charset="0"/>
                          <a:ea typeface="MS PGothic" charset="-128"/>
                        </a:defRPr>
                      </a:lvl1pPr>
                      <a:lvl2pPr marL="37931725" indent="-37474525" defTabSz="457200">
                        <a:spcBef>
                          <a:spcPct val="20000"/>
                        </a:spcBef>
                        <a:buFont typeface="Wingdings" charset="2"/>
                        <a:defRPr sz="2400">
                          <a:solidFill>
                            <a:schemeClr val="tx1"/>
                          </a:solidFill>
                          <a:latin typeface="Arial" charset="0"/>
                          <a:ea typeface="MS PGothic" charset="-128"/>
                        </a:defRPr>
                      </a:lvl2pPr>
                      <a:lvl3pPr>
                        <a:spcBef>
                          <a:spcPct val="20000"/>
                        </a:spcBef>
                        <a:defRPr sz="2000">
                          <a:solidFill>
                            <a:schemeClr val="tx1"/>
                          </a:solidFill>
                          <a:latin typeface="Arial" charset="0"/>
                          <a:ea typeface="ヒラギノ角ゴ Pro W3" charset="-128"/>
                        </a:defRPr>
                      </a:lvl3pPr>
                      <a:lvl4pPr>
                        <a:spcBef>
                          <a:spcPct val="20000"/>
                        </a:spcBef>
                        <a:defRPr>
                          <a:solidFill>
                            <a:schemeClr val="tx1"/>
                          </a:solidFill>
                          <a:latin typeface="Arial" charset="0"/>
                          <a:ea typeface="ヒラギノ角ゴ Pro W3" charset="-128"/>
                        </a:defRPr>
                      </a:lvl4pPr>
                      <a:lvl5pPr>
                        <a:spcBef>
                          <a:spcPct val="20000"/>
                        </a:spcBef>
                        <a:defRPr>
                          <a:solidFill>
                            <a:schemeClr val="tx1"/>
                          </a:solidFill>
                          <a:latin typeface="Arial" charset="0"/>
                          <a:ea typeface="ヒラギノ角ゴ Pro W3" charset="-128"/>
                        </a:defRPr>
                      </a:lvl5pPr>
                      <a:lvl6pPr marL="457200" eaLnBrk="0" fontAlgn="base" hangingPunct="0">
                        <a:spcBef>
                          <a:spcPct val="20000"/>
                        </a:spcBef>
                        <a:spcAft>
                          <a:spcPct val="0"/>
                        </a:spcAft>
                        <a:defRPr>
                          <a:solidFill>
                            <a:schemeClr val="tx1"/>
                          </a:solidFill>
                          <a:latin typeface="Arial" charset="0"/>
                          <a:ea typeface="ヒラギノ角ゴ Pro W3" charset="-128"/>
                        </a:defRPr>
                      </a:lvl6pPr>
                      <a:lvl7pPr marL="914400" eaLnBrk="0" fontAlgn="base" hangingPunct="0">
                        <a:spcBef>
                          <a:spcPct val="20000"/>
                        </a:spcBef>
                        <a:spcAft>
                          <a:spcPct val="0"/>
                        </a:spcAft>
                        <a:defRPr>
                          <a:solidFill>
                            <a:schemeClr val="tx1"/>
                          </a:solidFill>
                          <a:latin typeface="Arial" charset="0"/>
                          <a:ea typeface="ヒラギノ角ゴ Pro W3" charset="-128"/>
                        </a:defRPr>
                      </a:lvl7pPr>
                      <a:lvl8pPr marL="1371600" eaLnBrk="0" fontAlgn="base" hangingPunct="0">
                        <a:spcBef>
                          <a:spcPct val="20000"/>
                        </a:spcBef>
                        <a:spcAft>
                          <a:spcPct val="0"/>
                        </a:spcAft>
                        <a:defRPr>
                          <a:solidFill>
                            <a:schemeClr val="tx1"/>
                          </a:solidFill>
                          <a:latin typeface="Arial" charset="0"/>
                          <a:ea typeface="ヒラギノ角ゴ Pro W3" charset="-128"/>
                        </a:defRPr>
                      </a:lvl8pPr>
                      <a:lvl9pPr marL="1828800" eaLnBrk="0" fontAlgn="base" hangingPunct="0">
                        <a:spcBef>
                          <a:spcPct val="20000"/>
                        </a:spcBef>
                        <a:spcAft>
                          <a:spcPct val="0"/>
                        </a:spcAft>
                        <a:defRPr>
                          <a:solidFill>
                            <a:schemeClr val="tx1"/>
                          </a:solidFill>
                          <a:latin typeface="Arial" charset="0"/>
                          <a:ea typeface="ヒラギノ角ゴ Pro W3"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charset="0"/>
                          <a:ea typeface="MS PGothic" charset="-128"/>
                        </a:rPr>
                        <a:t>20</a:t>
                      </a:r>
                    </a:p>
                  </a:txBody>
                  <a:tcPr marL="91439" marR="91439" marT="45748" marB="457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extLst>
                  <a:ext uri="{0D108BD9-81ED-4DB2-BD59-A6C34878D82A}">
                    <a16:rowId xmlns:a16="http://schemas.microsoft.com/office/drawing/2014/main" val="10002"/>
                  </a:ext>
                </a:extLst>
              </a:tr>
              <a:tr h="515938">
                <a:tc>
                  <a:txBody>
                    <a:bodyPr/>
                    <a:lstStyle>
                      <a:lvl1pPr defTabSz="457200">
                        <a:spcBef>
                          <a:spcPct val="20000"/>
                        </a:spcBef>
                        <a:defRPr sz="2800">
                          <a:solidFill>
                            <a:schemeClr val="tx1"/>
                          </a:solidFill>
                          <a:latin typeface="Arial" charset="0"/>
                          <a:ea typeface="MS PGothic" charset="-128"/>
                        </a:defRPr>
                      </a:lvl1pPr>
                      <a:lvl2pPr marL="37931725" indent="-37474525" defTabSz="457200">
                        <a:spcBef>
                          <a:spcPct val="20000"/>
                        </a:spcBef>
                        <a:buFont typeface="Wingdings" charset="2"/>
                        <a:defRPr sz="2400">
                          <a:solidFill>
                            <a:schemeClr val="tx1"/>
                          </a:solidFill>
                          <a:latin typeface="Arial" charset="0"/>
                          <a:ea typeface="MS PGothic" charset="-128"/>
                        </a:defRPr>
                      </a:lvl2pPr>
                      <a:lvl3pPr>
                        <a:spcBef>
                          <a:spcPct val="20000"/>
                        </a:spcBef>
                        <a:defRPr sz="2000">
                          <a:solidFill>
                            <a:schemeClr val="tx1"/>
                          </a:solidFill>
                          <a:latin typeface="Arial" charset="0"/>
                          <a:ea typeface="ヒラギノ角ゴ Pro W3" charset="-128"/>
                        </a:defRPr>
                      </a:lvl3pPr>
                      <a:lvl4pPr>
                        <a:spcBef>
                          <a:spcPct val="20000"/>
                        </a:spcBef>
                        <a:defRPr>
                          <a:solidFill>
                            <a:schemeClr val="tx1"/>
                          </a:solidFill>
                          <a:latin typeface="Arial" charset="0"/>
                          <a:ea typeface="ヒラギノ角ゴ Pro W3" charset="-128"/>
                        </a:defRPr>
                      </a:lvl4pPr>
                      <a:lvl5pPr>
                        <a:spcBef>
                          <a:spcPct val="20000"/>
                        </a:spcBef>
                        <a:defRPr>
                          <a:solidFill>
                            <a:schemeClr val="tx1"/>
                          </a:solidFill>
                          <a:latin typeface="Arial" charset="0"/>
                          <a:ea typeface="ヒラギノ角ゴ Pro W3" charset="-128"/>
                        </a:defRPr>
                      </a:lvl5pPr>
                      <a:lvl6pPr marL="457200" eaLnBrk="0" fontAlgn="base" hangingPunct="0">
                        <a:spcBef>
                          <a:spcPct val="20000"/>
                        </a:spcBef>
                        <a:spcAft>
                          <a:spcPct val="0"/>
                        </a:spcAft>
                        <a:defRPr>
                          <a:solidFill>
                            <a:schemeClr val="tx1"/>
                          </a:solidFill>
                          <a:latin typeface="Arial" charset="0"/>
                          <a:ea typeface="ヒラギノ角ゴ Pro W3" charset="-128"/>
                        </a:defRPr>
                      </a:lvl6pPr>
                      <a:lvl7pPr marL="914400" eaLnBrk="0" fontAlgn="base" hangingPunct="0">
                        <a:spcBef>
                          <a:spcPct val="20000"/>
                        </a:spcBef>
                        <a:spcAft>
                          <a:spcPct val="0"/>
                        </a:spcAft>
                        <a:defRPr>
                          <a:solidFill>
                            <a:schemeClr val="tx1"/>
                          </a:solidFill>
                          <a:latin typeface="Arial" charset="0"/>
                          <a:ea typeface="ヒラギノ角ゴ Pro W3" charset="-128"/>
                        </a:defRPr>
                      </a:lvl7pPr>
                      <a:lvl8pPr marL="1371600" eaLnBrk="0" fontAlgn="base" hangingPunct="0">
                        <a:spcBef>
                          <a:spcPct val="20000"/>
                        </a:spcBef>
                        <a:spcAft>
                          <a:spcPct val="0"/>
                        </a:spcAft>
                        <a:defRPr>
                          <a:solidFill>
                            <a:schemeClr val="tx1"/>
                          </a:solidFill>
                          <a:latin typeface="Arial" charset="0"/>
                          <a:ea typeface="ヒラギノ角ゴ Pro W3" charset="-128"/>
                        </a:defRPr>
                      </a:lvl8pPr>
                      <a:lvl9pPr marL="1828800" eaLnBrk="0" fontAlgn="base" hangingPunct="0">
                        <a:spcBef>
                          <a:spcPct val="20000"/>
                        </a:spcBef>
                        <a:spcAft>
                          <a:spcPct val="0"/>
                        </a:spcAft>
                        <a:defRPr>
                          <a:solidFill>
                            <a:schemeClr val="tx1"/>
                          </a:solidFill>
                          <a:latin typeface="Arial" charset="0"/>
                          <a:ea typeface="ヒラギノ角ゴ Pro W3"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charset="0"/>
                          <a:ea typeface="MS PGothic" charset="-128"/>
                        </a:rPr>
                        <a:t>Organisation and management</a:t>
                      </a:r>
                    </a:p>
                  </a:txBody>
                  <a:tcPr marL="91439" marR="91439" marT="45748" marB="457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defTabSz="457200">
                        <a:spcBef>
                          <a:spcPct val="20000"/>
                        </a:spcBef>
                        <a:defRPr sz="2800">
                          <a:solidFill>
                            <a:schemeClr val="tx1"/>
                          </a:solidFill>
                          <a:latin typeface="Arial" charset="0"/>
                          <a:ea typeface="MS PGothic" charset="-128"/>
                        </a:defRPr>
                      </a:lvl1pPr>
                      <a:lvl2pPr marL="37931725" indent="-37474525" defTabSz="457200">
                        <a:spcBef>
                          <a:spcPct val="20000"/>
                        </a:spcBef>
                        <a:buFont typeface="Wingdings" charset="2"/>
                        <a:defRPr sz="2400">
                          <a:solidFill>
                            <a:schemeClr val="tx1"/>
                          </a:solidFill>
                          <a:latin typeface="Arial" charset="0"/>
                          <a:ea typeface="MS PGothic" charset="-128"/>
                        </a:defRPr>
                      </a:lvl2pPr>
                      <a:lvl3pPr>
                        <a:spcBef>
                          <a:spcPct val="20000"/>
                        </a:spcBef>
                        <a:defRPr sz="2000">
                          <a:solidFill>
                            <a:schemeClr val="tx1"/>
                          </a:solidFill>
                          <a:latin typeface="Arial" charset="0"/>
                          <a:ea typeface="ヒラギノ角ゴ Pro W3" charset="-128"/>
                        </a:defRPr>
                      </a:lvl3pPr>
                      <a:lvl4pPr>
                        <a:spcBef>
                          <a:spcPct val="20000"/>
                        </a:spcBef>
                        <a:defRPr>
                          <a:solidFill>
                            <a:schemeClr val="tx1"/>
                          </a:solidFill>
                          <a:latin typeface="Arial" charset="0"/>
                          <a:ea typeface="ヒラギノ角ゴ Pro W3" charset="-128"/>
                        </a:defRPr>
                      </a:lvl4pPr>
                      <a:lvl5pPr>
                        <a:spcBef>
                          <a:spcPct val="20000"/>
                        </a:spcBef>
                        <a:defRPr>
                          <a:solidFill>
                            <a:schemeClr val="tx1"/>
                          </a:solidFill>
                          <a:latin typeface="Arial" charset="0"/>
                          <a:ea typeface="ヒラギノ角ゴ Pro W3" charset="-128"/>
                        </a:defRPr>
                      </a:lvl5pPr>
                      <a:lvl6pPr marL="457200" eaLnBrk="0" fontAlgn="base" hangingPunct="0">
                        <a:spcBef>
                          <a:spcPct val="20000"/>
                        </a:spcBef>
                        <a:spcAft>
                          <a:spcPct val="0"/>
                        </a:spcAft>
                        <a:defRPr>
                          <a:solidFill>
                            <a:schemeClr val="tx1"/>
                          </a:solidFill>
                          <a:latin typeface="Arial" charset="0"/>
                          <a:ea typeface="ヒラギノ角ゴ Pro W3" charset="-128"/>
                        </a:defRPr>
                      </a:lvl6pPr>
                      <a:lvl7pPr marL="914400" eaLnBrk="0" fontAlgn="base" hangingPunct="0">
                        <a:spcBef>
                          <a:spcPct val="20000"/>
                        </a:spcBef>
                        <a:spcAft>
                          <a:spcPct val="0"/>
                        </a:spcAft>
                        <a:defRPr>
                          <a:solidFill>
                            <a:schemeClr val="tx1"/>
                          </a:solidFill>
                          <a:latin typeface="Arial" charset="0"/>
                          <a:ea typeface="ヒラギノ角ゴ Pro W3" charset="-128"/>
                        </a:defRPr>
                      </a:lvl7pPr>
                      <a:lvl8pPr marL="1371600" eaLnBrk="0" fontAlgn="base" hangingPunct="0">
                        <a:spcBef>
                          <a:spcPct val="20000"/>
                        </a:spcBef>
                        <a:spcAft>
                          <a:spcPct val="0"/>
                        </a:spcAft>
                        <a:defRPr>
                          <a:solidFill>
                            <a:schemeClr val="tx1"/>
                          </a:solidFill>
                          <a:latin typeface="Arial" charset="0"/>
                          <a:ea typeface="ヒラギノ角ゴ Pro W3" charset="-128"/>
                        </a:defRPr>
                      </a:lvl8pPr>
                      <a:lvl9pPr marL="1828800" eaLnBrk="0" fontAlgn="base" hangingPunct="0">
                        <a:spcBef>
                          <a:spcPct val="20000"/>
                        </a:spcBef>
                        <a:spcAft>
                          <a:spcPct val="0"/>
                        </a:spcAft>
                        <a:defRPr>
                          <a:solidFill>
                            <a:schemeClr val="tx1"/>
                          </a:solidFill>
                          <a:latin typeface="Arial" charset="0"/>
                          <a:ea typeface="ヒラギノ角ゴ Pro W3"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charset="0"/>
                          <a:ea typeface="MS PGothic" charset="-128"/>
                        </a:rPr>
                        <a:t>72.3</a:t>
                      </a:r>
                    </a:p>
                  </a:txBody>
                  <a:tcPr marL="91439" marR="91439" marT="45748" marB="457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defTabSz="457200">
                        <a:spcBef>
                          <a:spcPct val="20000"/>
                        </a:spcBef>
                        <a:defRPr sz="2800">
                          <a:solidFill>
                            <a:schemeClr val="tx1"/>
                          </a:solidFill>
                          <a:latin typeface="Arial" charset="0"/>
                          <a:ea typeface="MS PGothic" charset="-128"/>
                        </a:defRPr>
                      </a:lvl1pPr>
                      <a:lvl2pPr marL="37931725" indent="-37474525" defTabSz="457200">
                        <a:spcBef>
                          <a:spcPct val="20000"/>
                        </a:spcBef>
                        <a:buFont typeface="Wingdings" charset="2"/>
                        <a:defRPr sz="2400">
                          <a:solidFill>
                            <a:schemeClr val="tx1"/>
                          </a:solidFill>
                          <a:latin typeface="Arial" charset="0"/>
                          <a:ea typeface="MS PGothic" charset="-128"/>
                        </a:defRPr>
                      </a:lvl2pPr>
                      <a:lvl3pPr>
                        <a:spcBef>
                          <a:spcPct val="20000"/>
                        </a:spcBef>
                        <a:defRPr sz="2000">
                          <a:solidFill>
                            <a:schemeClr val="tx1"/>
                          </a:solidFill>
                          <a:latin typeface="Arial" charset="0"/>
                          <a:ea typeface="ヒラギノ角ゴ Pro W3" charset="-128"/>
                        </a:defRPr>
                      </a:lvl3pPr>
                      <a:lvl4pPr>
                        <a:spcBef>
                          <a:spcPct val="20000"/>
                        </a:spcBef>
                        <a:defRPr>
                          <a:solidFill>
                            <a:schemeClr val="tx1"/>
                          </a:solidFill>
                          <a:latin typeface="Arial" charset="0"/>
                          <a:ea typeface="ヒラギノ角ゴ Pro W3" charset="-128"/>
                        </a:defRPr>
                      </a:lvl4pPr>
                      <a:lvl5pPr>
                        <a:spcBef>
                          <a:spcPct val="20000"/>
                        </a:spcBef>
                        <a:defRPr>
                          <a:solidFill>
                            <a:schemeClr val="tx1"/>
                          </a:solidFill>
                          <a:latin typeface="Arial" charset="0"/>
                          <a:ea typeface="ヒラギノ角ゴ Pro W3" charset="-128"/>
                        </a:defRPr>
                      </a:lvl5pPr>
                      <a:lvl6pPr marL="457200" eaLnBrk="0" fontAlgn="base" hangingPunct="0">
                        <a:spcBef>
                          <a:spcPct val="20000"/>
                        </a:spcBef>
                        <a:spcAft>
                          <a:spcPct val="0"/>
                        </a:spcAft>
                        <a:defRPr>
                          <a:solidFill>
                            <a:schemeClr val="tx1"/>
                          </a:solidFill>
                          <a:latin typeface="Arial" charset="0"/>
                          <a:ea typeface="ヒラギノ角ゴ Pro W3" charset="-128"/>
                        </a:defRPr>
                      </a:lvl6pPr>
                      <a:lvl7pPr marL="914400" eaLnBrk="0" fontAlgn="base" hangingPunct="0">
                        <a:spcBef>
                          <a:spcPct val="20000"/>
                        </a:spcBef>
                        <a:spcAft>
                          <a:spcPct val="0"/>
                        </a:spcAft>
                        <a:defRPr>
                          <a:solidFill>
                            <a:schemeClr val="tx1"/>
                          </a:solidFill>
                          <a:latin typeface="Arial" charset="0"/>
                          <a:ea typeface="ヒラギノ角ゴ Pro W3" charset="-128"/>
                        </a:defRPr>
                      </a:lvl7pPr>
                      <a:lvl8pPr marL="1371600" eaLnBrk="0" fontAlgn="base" hangingPunct="0">
                        <a:spcBef>
                          <a:spcPct val="20000"/>
                        </a:spcBef>
                        <a:spcAft>
                          <a:spcPct val="0"/>
                        </a:spcAft>
                        <a:defRPr>
                          <a:solidFill>
                            <a:schemeClr val="tx1"/>
                          </a:solidFill>
                          <a:latin typeface="Arial" charset="0"/>
                          <a:ea typeface="ヒラギノ角ゴ Pro W3" charset="-128"/>
                        </a:defRPr>
                      </a:lvl8pPr>
                      <a:lvl9pPr marL="1828800" eaLnBrk="0" fontAlgn="base" hangingPunct="0">
                        <a:spcBef>
                          <a:spcPct val="20000"/>
                        </a:spcBef>
                        <a:spcAft>
                          <a:spcPct val="0"/>
                        </a:spcAft>
                        <a:defRPr>
                          <a:solidFill>
                            <a:schemeClr val="tx1"/>
                          </a:solidFill>
                          <a:latin typeface="Arial" charset="0"/>
                          <a:ea typeface="ヒラギノ角ゴ Pro W3"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charset="0"/>
                          <a:ea typeface="MS PGothic" charset="-128"/>
                        </a:rPr>
                        <a:t>20</a:t>
                      </a:r>
                    </a:p>
                  </a:txBody>
                  <a:tcPr marL="91439" marR="91439" marT="45748" marB="457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BDE7F022-26A0-4458-BFF1-5BE62265E838}"/>
              </a:ext>
            </a:extLst>
          </p:cNvPr>
          <p:cNvSpPr>
            <a:spLocks noGrp="1" noChangeArrowheads="1"/>
          </p:cNvSpPr>
          <p:nvPr>
            <p:ph type="title" idx="4294967295"/>
          </p:nvPr>
        </p:nvSpPr>
        <p:spPr/>
        <p:txBody>
          <a:bodyPr lIns="91440" tIns="45720" rIns="91440" bIns="45720"/>
          <a:lstStyle/>
          <a:p>
            <a:pPr eaLnBrk="1" hangingPunct="1"/>
            <a:r>
              <a:rPr lang="en-GB" altLang="en-US" sz="3200" dirty="0"/>
              <a:t>Topics causing most difficulty for candidates in AKT 47</a:t>
            </a:r>
          </a:p>
        </p:txBody>
      </p:sp>
      <p:sp>
        <p:nvSpPr>
          <p:cNvPr id="22531" name="Rectangle 3">
            <a:extLst>
              <a:ext uri="{FF2B5EF4-FFF2-40B4-BE49-F238E27FC236}">
                <a16:creationId xmlns:a16="http://schemas.microsoft.com/office/drawing/2014/main" id="{52CB3893-9F6D-4A3B-8DA9-346C54ECD777}"/>
              </a:ext>
            </a:extLst>
          </p:cNvPr>
          <p:cNvSpPr>
            <a:spLocks noGrp="1" noChangeArrowheads="1"/>
          </p:cNvSpPr>
          <p:nvPr>
            <p:ph type="body" idx="4294967295"/>
          </p:nvPr>
        </p:nvSpPr>
        <p:spPr>
          <a:xfrm>
            <a:off x="381000" y="1268760"/>
            <a:ext cx="8466137" cy="4936736"/>
          </a:xfrm>
        </p:spPr>
        <p:txBody>
          <a:bodyPr/>
          <a:lstStyle/>
          <a:p>
            <a:pPr eaLnBrk="1" hangingPunct="1">
              <a:lnSpc>
                <a:spcPct val="90000"/>
              </a:lnSpc>
              <a:buFontTx/>
              <a:buNone/>
            </a:pPr>
            <a:r>
              <a:rPr lang="en-GB" altLang="en-US" sz="1600" b="1" dirty="0"/>
              <a:t>Professional topics:</a:t>
            </a:r>
          </a:p>
          <a:p>
            <a:pPr eaLnBrk="1" hangingPunct="1">
              <a:lnSpc>
                <a:spcPct val="90000"/>
              </a:lnSpc>
              <a:buFontTx/>
              <a:buNone/>
            </a:pPr>
            <a:endParaRPr lang="en-GB" altLang="en-US" sz="1600" b="1" dirty="0"/>
          </a:p>
          <a:p>
            <a:pPr eaLnBrk="1" hangingPunct="1">
              <a:lnSpc>
                <a:spcPts val="1625"/>
              </a:lnSpc>
              <a:buFontTx/>
              <a:buNone/>
              <a:defRPr/>
            </a:pPr>
            <a:r>
              <a:rPr lang="en-GB" altLang="en-US" sz="1600" b="1" dirty="0"/>
              <a:t>	 </a:t>
            </a:r>
            <a:r>
              <a:rPr lang="en-GB" altLang="en-US" sz="1600" b="1" dirty="0">
                <a:ea typeface="MS PGothic" charset="-128"/>
              </a:rPr>
              <a:t>Improving Quality, Safety and Prescribing</a:t>
            </a:r>
          </a:p>
          <a:p>
            <a:pPr lvl="1" eaLnBrk="1" hangingPunct="1">
              <a:lnSpc>
                <a:spcPts val="1625"/>
              </a:lnSpc>
              <a:buFontTx/>
              <a:buChar char="•"/>
              <a:defRPr/>
            </a:pPr>
            <a:r>
              <a:rPr lang="en-GB" altLang="en-US" sz="1600" dirty="0">
                <a:ea typeface="MS PGothic" charset="-128"/>
              </a:rPr>
              <a:t>Drug side-effects</a:t>
            </a:r>
          </a:p>
          <a:p>
            <a:pPr lvl="1" eaLnBrk="1" hangingPunct="1">
              <a:lnSpc>
                <a:spcPts val="1625"/>
              </a:lnSpc>
              <a:buFontTx/>
              <a:buChar char="•"/>
              <a:defRPr/>
            </a:pPr>
            <a:r>
              <a:rPr lang="en-GB" altLang="en-US" sz="1600" dirty="0">
                <a:ea typeface="MS PGothic" charset="-128"/>
              </a:rPr>
              <a:t>Antibiotic management of common clinical problems</a:t>
            </a:r>
          </a:p>
          <a:p>
            <a:pPr eaLnBrk="1" hangingPunct="1">
              <a:lnSpc>
                <a:spcPct val="90000"/>
              </a:lnSpc>
              <a:buFontTx/>
              <a:buNone/>
            </a:pPr>
            <a:endParaRPr lang="en-GB" altLang="en-US" sz="800" b="1" dirty="0"/>
          </a:p>
          <a:p>
            <a:pPr eaLnBrk="1" hangingPunct="1">
              <a:lnSpc>
                <a:spcPct val="90000"/>
              </a:lnSpc>
              <a:buFontTx/>
              <a:buNone/>
            </a:pPr>
            <a:r>
              <a:rPr lang="en-GB" altLang="en-US" sz="1600" b="1" dirty="0"/>
              <a:t>Life stages topics:</a:t>
            </a:r>
          </a:p>
          <a:p>
            <a:pPr eaLnBrk="1" hangingPunct="1">
              <a:lnSpc>
                <a:spcPct val="90000"/>
              </a:lnSpc>
              <a:buFontTx/>
              <a:buNone/>
            </a:pPr>
            <a:endParaRPr lang="en-GB" altLang="en-US" sz="1600" b="1" dirty="0"/>
          </a:p>
          <a:p>
            <a:pPr eaLnBrk="1" hangingPunct="1">
              <a:lnSpc>
                <a:spcPct val="90000"/>
              </a:lnSpc>
              <a:buFontTx/>
              <a:buNone/>
            </a:pPr>
            <a:r>
              <a:rPr lang="en-GB" altLang="en-US" sz="1600" b="1" dirty="0"/>
              <a:t>	Children and Young People</a:t>
            </a:r>
          </a:p>
          <a:p>
            <a:pPr lvl="1" eaLnBrk="1" hangingPunct="1">
              <a:lnSpc>
                <a:spcPct val="90000"/>
              </a:lnSpc>
              <a:buFontTx/>
              <a:buChar char="•"/>
            </a:pPr>
            <a:r>
              <a:rPr lang="en-GB" altLang="en-US" sz="1600" dirty="0"/>
              <a:t>Prescribing for long-term conditions in children</a:t>
            </a:r>
          </a:p>
          <a:p>
            <a:pPr lvl="1" eaLnBrk="1" hangingPunct="1">
              <a:lnSpc>
                <a:spcPct val="90000"/>
              </a:lnSpc>
              <a:buFontTx/>
              <a:buChar char="•"/>
            </a:pPr>
            <a:r>
              <a:rPr lang="en-GB" altLang="en-US" sz="1600" dirty="0"/>
              <a:t>Abnormal child development</a:t>
            </a:r>
          </a:p>
          <a:p>
            <a:pPr eaLnBrk="1" hangingPunct="1">
              <a:lnSpc>
                <a:spcPct val="90000"/>
              </a:lnSpc>
              <a:buFontTx/>
              <a:buNone/>
            </a:pPr>
            <a:r>
              <a:rPr lang="en-GB" altLang="en-US" sz="1600" b="1" dirty="0"/>
              <a:t>	People with long-term conditions (including cancer)</a:t>
            </a:r>
          </a:p>
          <a:p>
            <a:pPr lvl="1" eaLnBrk="1" hangingPunct="1">
              <a:lnSpc>
                <a:spcPct val="90000"/>
              </a:lnSpc>
              <a:buFont typeface="Arial" panose="020B0604020202020204" pitchFamily="34" charset="0"/>
              <a:buChar char="•"/>
            </a:pPr>
            <a:r>
              <a:rPr lang="en-GB" altLang="en-US" sz="1600" dirty="0"/>
              <a:t>Interpreting photographs of pre-cancerous (genital) lesions</a:t>
            </a:r>
          </a:p>
          <a:p>
            <a:pPr eaLnBrk="1" hangingPunct="1">
              <a:lnSpc>
                <a:spcPct val="90000"/>
              </a:lnSpc>
              <a:buNone/>
            </a:pPr>
            <a:r>
              <a:rPr lang="en-GB" altLang="en-US" sz="1200" dirty="0">
                <a:ea typeface="MS PGothic" charset="-128"/>
              </a:rPr>
              <a:t>			</a:t>
            </a:r>
            <a:endParaRPr lang="en-GB" altLang="en-US" sz="1200" dirty="0"/>
          </a:p>
          <a:p>
            <a:pPr eaLnBrk="1" hangingPunct="1">
              <a:lnSpc>
                <a:spcPct val="90000"/>
              </a:lnSpc>
              <a:buFontTx/>
              <a:buNone/>
            </a:pPr>
            <a:r>
              <a:rPr lang="en-GB" altLang="en-US" sz="1600" b="1" dirty="0"/>
              <a:t>Clinical topics:</a:t>
            </a:r>
          </a:p>
          <a:p>
            <a:pPr lvl="1" eaLnBrk="1" hangingPunct="1">
              <a:lnSpc>
                <a:spcPct val="90000"/>
              </a:lnSpc>
              <a:buFontTx/>
              <a:buChar char="•"/>
            </a:pPr>
            <a:r>
              <a:rPr lang="en-GB" altLang="en-US" sz="1600" dirty="0"/>
              <a:t>Eyelid problems</a:t>
            </a:r>
          </a:p>
          <a:p>
            <a:pPr lvl="1" eaLnBrk="1" hangingPunct="1">
              <a:lnSpc>
                <a:spcPct val="90000"/>
              </a:lnSpc>
              <a:buFontTx/>
              <a:buChar char="•"/>
            </a:pPr>
            <a:r>
              <a:rPr lang="en-GB" altLang="en-US" sz="1600" dirty="0"/>
              <a:t>Management of chronic asthma incl. stepping up </a:t>
            </a:r>
            <a:r>
              <a:rPr lang="en-GB" altLang="en-US" sz="1600" dirty="0" err="1"/>
              <a:t>Px</a:t>
            </a:r>
            <a:r>
              <a:rPr lang="en-GB" altLang="en-US" sz="1600" dirty="0"/>
              <a:t> and exacerbations</a:t>
            </a:r>
          </a:p>
          <a:p>
            <a:pPr lvl="1" eaLnBrk="1" hangingPunct="1">
              <a:lnSpc>
                <a:spcPct val="90000"/>
              </a:lnSpc>
              <a:buFontTx/>
              <a:buChar char="•"/>
            </a:pPr>
            <a:r>
              <a:rPr lang="en-GB" altLang="en-US" sz="1600" dirty="0">
                <a:ea typeface="MS PGothic" charset="-128"/>
              </a:rPr>
              <a:t>Teratogenic drugs and contraception</a:t>
            </a:r>
            <a:endParaRPr lang="en-GB" altLang="en-US" sz="1600" dirty="0"/>
          </a:p>
          <a:p>
            <a:pPr marL="712787" lvl="1" indent="0" eaLnBrk="1" hangingPunct="1">
              <a:lnSpc>
                <a:spcPct val="90000"/>
              </a:lnSpc>
              <a:buNone/>
            </a:pPr>
            <a:endParaRPr lang="en-GB" altLang="en-US" sz="1600" dirty="0"/>
          </a:p>
        </p:txBody>
      </p:sp>
    </p:spTree>
    <p:extLst>
      <p:ext uri="{BB962C8B-B14F-4D97-AF65-F5344CB8AC3E}">
        <p14:creationId xmlns:p14="http://schemas.microsoft.com/office/powerpoint/2010/main" val="3039983697"/>
      </p:ext>
    </p:extLst>
  </p:cSld>
  <p:clrMapOvr>
    <a:masterClrMapping/>
  </p:clrMapOvr>
</p:sld>
</file>

<file path=ppt/theme/theme1.xml><?xml version="1.0" encoding="utf-8"?>
<a:theme xmlns:a="http://schemas.openxmlformats.org/drawingml/2006/main" name="AKT trainer presentation Feb 2010">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AKT trainer presentation Feb 2010">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AKT trainer presentation Feb 2010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KT trainer presentation Feb 2010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KT trainer presentation Feb 2010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KT trainer presentation Feb 2010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KT trainer presentation Feb 2010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KT trainer presentation Feb 2010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KT trainer presentation Feb 2010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3d8b9d85-7192-425b-ac2c-2b556fe5fe9f">
      <Terms xmlns="http://schemas.microsoft.com/office/infopath/2007/PartnerControls"/>
    </lcf76f155ced4ddcb4097134ff3c332f>
    <TaxCatchAll xmlns="a20c1dae-a585-4ea0-8004-924b43e983b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3F5FEE1ACB51A4CB259A23F8D1FC76E" ma:contentTypeVersion="16" ma:contentTypeDescription="Create a new document." ma:contentTypeScope="" ma:versionID="6b88012728b1add58a12af2985e8e879">
  <xsd:schema xmlns:xsd="http://www.w3.org/2001/XMLSchema" xmlns:xs="http://www.w3.org/2001/XMLSchema" xmlns:p="http://schemas.microsoft.com/office/2006/metadata/properties" xmlns:ns2="3d8b9d85-7192-425b-ac2c-2b556fe5fe9f" xmlns:ns3="a20c1dae-a585-4ea0-8004-924b43e983b9" targetNamespace="http://schemas.microsoft.com/office/2006/metadata/properties" ma:root="true" ma:fieldsID="83d3b62d9459e73140c562a1156bb49f" ns2:_="" ns3:_="">
    <xsd:import namespace="3d8b9d85-7192-425b-ac2c-2b556fe5fe9f"/>
    <xsd:import namespace="a20c1dae-a585-4ea0-8004-924b43e983b9"/>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AutoKeyPoints" minOccurs="0"/>
                <xsd:element ref="ns2:MediaServiceKeyPoints" minOccurs="0"/>
                <xsd:element ref="ns2:MediaServiceDateTaken"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d8b9d85-7192-425b-ac2c-2b556fe5fe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Length (seconds)" ma:internalName="MediaLengthInSeconds" ma:readOnly="true">
      <xsd:simpleType>
        <xsd:restriction base="dms:Unknown"/>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ef5156a5-ab19-4525-af57-dc6961067a92"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20c1dae-a585-4ea0-8004-924b43e983b9"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ffd714f4-23e9-4dc5-9bf9-8dfc868e8d75}" ma:internalName="TaxCatchAll" ma:showField="CatchAllData" ma:web="a20c1dae-a585-4ea0-8004-924b43e983b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04BFC27-ABD9-49FF-8126-1CFCAAD7BC41}">
  <ds:schemaRefs>
    <ds:schemaRef ds:uri="http://schemas.microsoft.com/sharepoint/v3/contenttype/forms"/>
  </ds:schemaRefs>
</ds:datastoreItem>
</file>

<file path=customXml/itemProps2.xml><?xml version="1.0" encoding="utf-8"?>
<ds:datastoreItem xmlns:ds="http://schemas.openxmlformats.org/officeDocument/2006/customXml" ds:itemID="{966E91EB-514C-48F5-9FC5-3529280F959C}">
  <ds:schemaRefs>
    <ds:schemaRef ds:uri="3d8b9d85-7192-425b-ac2c-2b556fe5fe9f"/>
    <ds:schemaRef ds:uri="http://schemas.openxmlformats.org/package/2006/metadata/core-properties"/>
    <ds:schemaRef ds:uri="http://purl.org/dc/elements/1.1/"/>
    <ds:schemaRef ds:uri="http://schemas.microsoft.com/office/2006/documentManagement/types"/>
    <ds:schemaRef ds:uri="http://schemas.microsoft.com/office/infopath/2007/PartnerControls"/>
    <ds:schemaRef ds:uri="http://purl.org/dc/terms/"/>
    <ds:schemaRef ds:uri="http://www.w3.org/XML/1998/namespace"/>
    <ds:schemaRef ds:uri="a20c1dae-a585-4ea0-8004-924b43e983b9"/>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8F05FE79-BF85-4B79-90A3-E3F51AFC3F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d8b9d85-7192-425b-ac2c-2b556fe5fe9f"/>
    <ds:schemaRef ds:uri="a20c1dae-a585-4ea0-8004-924b43e983b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372</TotalTime>
  <Words>4139</Words>
  <Application>Microsoft Office PowerPoint</Application>
  <PresentationFormat>On-screen Show (4:3)</PresentationFormat>
  <Paragraphs>618</Paragraphs>
  <Slides>73</Slides>
  <Notes>70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73</vt:i4>
      </vt:variant>
    </vt:vector>
  </HeadingPairs>
  <TitlesOfParts>
    <vt:vector size="79" baseType="lpstr">
      <vt:lpstr>Arial</vt:lpstr>
      <vt:lpstr>Helvetica</vt:lpstr>
      <vt:lpstr>Tahoma</vt:lpstr>
      <vt:lpstr>Times New Roman</vt:lpstr>
      <vt:lpstr>Wingdings</vt:lpstr>
      <vt:lpstr>AKT trainer presentation Feb 2010</vt:lpstr>
      <vt:lpstr>MRCGP Applied Knowledge Test</vt:lpstr>
      <vt:lpstr>Objectives</vt:lpstr>
      <vt:lpstr>AKT Background</vt:lpstr>
      <vt:lpstr>Format</vt:lpstr>
      <vt:lpstr>Rules Applicable if starting specialty training from 1/8/10 onwards: </vt:lpstr>
      <vt:lpstr>Rules – exceptions </vt:lpstr>
      <vt:lpstr>Vital Statistics – Jan 2023</vt:lpstr>
      <vt:lpstr>Vital Statistics –  Jan 2023</vt:lpstr>
      <vt:lpstr>Topics causing most difficulty for candidates in AKT 47</vt:lpstr>
      <vt:lpstr>Topics causing most difficulty for candidates in AKT 46</vt:lpstr>
      <vt:lpstr>Topics causing most difficulty for candidates in AKT 45</vt:lpstr>
      <vt:lpstr>Summary of ‘professional topics’ causing  most difficulty in recent AKT exams</vt:lpstr>
      <vt:lpstr>Summary of other topics causing most difficulty in recent AKT exams</vt:lpstr>
      <vt:lpstr>Question writing (1)</vt:lpstr>
      <vt:lpstr>Question writing (2)</vt:lpstr>
      <vt:lpstr>Common Reference Material (1)</vt:lpstr>
      <vt:lpstr>Common Reference Material (2)</vt:lpstr>
      <vt:lpstr>GP Curriculum  </vt:lpstr>
      <vt:lpstr>GP Curriculum </vt:lpstr>
      <vt:lpstr>MRCGP AKT Exam website </vt:lpstr>
      <vt:lpstr>Exam Construction ensures:</vt:lpstr>
      <vt:lpstr>Principles of exam construction</vt:lpstr>
      <vt:lpstr> AKT content </vt:lpstr>
      <vt:lpstr>Clinical Medicine (1)</vt:lpstr>
      <vt:lpstr>Clinical Medicine (2)</vt:lpstr>
      <vt:lpstr>Clinical Medicine (3)</vt:lpstr>
      <vt:lpstr>Critical appraisal and evidence-based clinical practice</vt:lpstr>
      <vt:lpstr>Critical appraisal and evidence-based clinical practice</vt:lpstr>
      <vt:lpstr>Ethical, Legal &amp; Organisational</vt:lpstr>
      <vt:lpstr>Question Formats</vt:lpstr>
      <vt:lpstr>Single Best Answer (SBA)</vt:lpstr>
      <vt:lpstr>SBA example: Respiratory disease</vt:lpstr>
      <vt:lpstr>Multiple Best Answer (MBA)</vt:lpstr>
      <vt:lpstr>MBA example: Helicobacter pylori</vt:lpstr>
      <vt:lpstr>MBA example: Helicobacter pylori</vt:lpstr>
      <vt:lpstr>Extended matching questions (EMQ)</vt:lpstr>
      <vt:lpstr>EMQ example:  Dietary advice</vt:lpstr>
      <vt:lpstr>EMQ example:  Dietary advice</vt:lpstr>
      <vt:lpstr>Picture Format example: Skin disease</vt:lpstr>
      <vt:lpstr>Picture Format example: Skin disease</vt:lpstr>
      <vt:lpstr>Data Interpretation</vt:lpstr>
      <vt:lpstr>PowerPoint Presentation</vt:lpstr>
      <vt:lpstr>Data Interpretation example Statins</vt:lpstr>
      <vt:lpstr>Free text questions</vt:lpstr>
      <vt:lpstr>Free text example</vt:lpstr>
      <vt:lpstr>Free text questions - numerical</vt:lpstr>
      <vt:lpstr>Calculation example</vt:lpstr>
      <vt:lpstr>Scoring</vt:lpstr>
      <vt:lpstr>Computer Based Testing</vt:lpstr>
      <vt:lpstr>Computer Based Testing Rules</vt:lpstr>
      <vt:lpstr>Identification documents to take to the test centre</vt:lpstr>
      <vt:lpstr>Matching names on documents</vt:lpstr>
      <vt:lpstr>Reasonable adjustments</vt:lpstr>
      <vt:lpstr>Computer Based Testing</vt:lpstr>
      <vt:lpstr>Computer Based Testing</vt:lpstr>
      <vt:lpstr>Computer Based Testing</vt:lpstr>
      <vt:lpstr>PowerPoint Presentation</vt:lpstr>
      <vt:lpstr>Feedback to candidates</vt:lpstr>
      <vt:lpstr>AKT Feedback Reports </vt:lpstr>
      <vt:lpstr>AKT tutorial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 technique 1</vt:lpstr>
      <vt:lpstr>Exam technique 2</vt:lpstr>
      <vt:lpstr>Exam technique 3</vt:lpstr>
      <vt:lpstr>Further preparation</vt:lpstr>
      <vt:lpstr>And finally….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MRCGP Applied Knowledge Test</dc:title>
  <dc:creator>Chris Elfes</dc:creator>
  <cp:lastModifiedBy>Sarah Venkatachellum</cp:lastModifiedBy>
  <cp:revision>34</cp:revision>
  <cp:lastPrinted>2018-03-09T16:19:48Z</cp:lastPrinted>
  <dcterms:created xsi:type="dcterms:W3CDTF">2021-06-07T21:56:46Z</dcterms:created>
  <dcterms:modified xsi:type="dcterms:W3CDTF">2023-03-06T21:39:24Z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0x010100A3F5FEE1ACB51A4CB259A23F8D1FC76E</vt:lpwstr>
  </property>
  <property fmtid="{D5CDD505-2E9C-101B-9397-08002B2CF9AE}" pid="3" name="MediaServiceImageTags">
    <vt:lpwstr/>
  </property>
</Properties>
</file>