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673" r:id="rId2"/>
    <p:sldMasterId id="2147483700" r:id="rId3"/>
  </p:sldMasterIdLst>
  <p:notesMasterIdLst>
    <p:notesMasterId r:id="rId20"/>
  </p:notesMasterIdLst>
  <p:handoutMasterIdLst>
    <p:handoutMasterId r:id="rId21"/>
  </p:handoutMasterIdLst>
  <p:sldIdLst>
    <p:sldId id="301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3" r:id="rId17"/>
    <p:sldId id="302" r:id="rId18"/>
    <p:sldId id="30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6F2C"/>
    <a:srgbClr val="002C59"/>
    <a:srgbClr val="002B5C"/>
    <a:srgbClr val="3F6182"/>
    <a:srgbClr val="AB3A8D"/>
    <a:srgbClr val="002344"/>
    <a:srgbClr val="D9DBE7"/>
    <a:srgbClr val="BAB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7917" autoAdjust="0"/>
    <p:restoredTop sz="94824" autoAdjust="0"/>
  </p:normalViewPr>
  <p:slideViewPr>
    <p:cSldViewPr snapToGrid="0">
      <p:cViewPr varScale="1">
        <p:scale>
          <a:sx n="82" d="100"/>
          <a:sy n="82" d="100"/>
        </p:scale>
        <p:origin x="1042" y="48"/>
      </p:cViewPr>
      <p:guideLst>
        <p:guide orient="horz" pos="386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13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661D2F-18BE-4E5D-B1A4-A8DEFCE376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512D6D-D4DC-4FD9-8779-E7DC7867B6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14FF2-5CC8-41EF-BB47-A4548CAA4B4D}" type="datetimeFigureOut">
              <a:rPr lang="en-GB" smtClean="0"/>
              <a:t>25/03/2020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CD46FC-5AC4-4F22-88A6-4EBA1CA55F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3382EA-B97A-4E21-A253-D3291AFFE8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178EE-8D4F-4575-97B2-378FBC2602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6072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82979-7573-0245-A205-89877B51148D}" type="datetimeFigureOut">
              <a:rPr lang="en-US" smtClean="0"/>
              <a:t>3/25/2020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59A8B-1473-7244-BDC6-DDEB21BE28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63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600" dirty="0"/>
              <a:t>To use as a scrolling PowerPoint:</a:t>
            </a:r>
          </a:p>
          <a:p>
            <a:r>
              <a:rPr lang="en-GB" sz="1600" dirty="0"/>
              <a:t>Go to ‘transitions’, in the top right-hand corner</a:t>
            </a:r>
          </a:p>
          <a:p>
            <a:r>
              <a:rPr lang="en-GB" sz="1600" dirty="0"/>
              <a:t>Untick ‘on mouse click’ and set ‘advance slide’ e.g. 5 seconds for each</a:t>
            </a:r>
          </a:p>
          <a:p>
            <a:r>
              <a:rPr lang="en-GB" sz="1600" dirty="0"/>
              <a:t>Select ‘Slideshow’ from the top pane, followed by ‘set up slideshow’</a:t>
            </a:r>
          </a:p>
          <a:p>
            <a:r>
              <a:rPr lang="en-GB" sz="1600" dirty="0"/>
              <a:t>A box will open, and you can select ‘loop continuously until esc’.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608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 rot="16200000">
            <a:off x="6759076" y="1358900"/>
            <a:ext cx="4416356" cy="4416356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466725" y="1943349"/>
            <a:ext cx="5489232" cy="122562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360000" tIns="360000" rIns="360000" bIns="360000" rtlCol="0" anchor="ctr">
            <a:sp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466725" y="6169968"/>
            <a:ext cx="2614690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smtClean="0">
                <a:solidFill>
                  <a:schemeClr val="bg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Lato" charset="0"/>
              </a:rPr>
              <a:t>rcgp.org.uk/discovergp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526" y="1190624"/>
            <a:ext cx="4192936" cy="5667375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3293053"/>
            <a:ext cx="4592638" cy="1109663"/>
          </a:xfrm>
          <a:prstGeom prst="rect">
            <a:avLst/>
          </a:prstGeo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2400">
                <a:ln>
                  <a:noFill/>
                </a:ln>
                <a:solidFill>
                  <a:srgbClr val="002C59"/>
                </a:solidFill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764457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44025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7DD243-BA11-6945-A4E8-C6EC70B4F91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466725" y="1943349"/>
            <a:ext cx="5489232" cy="122562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360000" tIns="360000" rIns="360000" bIns="360000" rtlCol="0" anchor="ctr">
            <a:sp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3293053"/>
            <a:ext cx="4592638" cy="1109663"/>
          </a:xfrm>
          <a:prstGeom prst="rect">
            <a:avLst/>
          </a:prstGeo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2400">
                <a:ln>
                  <a:noFill/>
                </a:ln>
                <a:solidFill>
                  <a:srgbClr val="002C59"/>
                </a:solidFill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0" y="1828800"/>
            <a:ext cx="11204576" cy="4049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6026575"/>
            <a:ext cx="1517458" cy="464855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blue">
    <p:bg>
      <p:bgPr>
        <a:solidFill>
          <a:srgbClr val="002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0" y="1828800"/>
            <a:ext cx="11204576" cy="4049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60538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5400" baseline="0">
                <a:solidFill>
                  <a:srgbClr val="002C59"/>
                </a:solidFill>
              </a:defRPr>
            </a:lvl1pPr>
          </a:lstStyle>
          <a:p>
            <a:r>
              <a:rPr lang="en-US" dirty="0"/>
              <a:t>EDIT DIVIDER TEXT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987" y="5324380"/>
            <a:ext cx="1884553" cy="18845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6411">
            <a:off x="8213048" y="5460373"/>
            <a:ext cx="1724011" cy="17240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5266" y="4835542"/>
            <a:ext cx="1721786" cy="17217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9027">
            <a:off x="6121093" y="5537264"/>
            <a:ext cx="1570228" cy="15702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562" y="5814219"/>
            <a:ext cx="1388210" cy="13915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5845">
            <a:off x="3782360" y="5585524"/>
            <a:ext cx="1537965" cy="15416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20" y="5609724"/>
            <a:ext cx="1661494" cy="16654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83" y="-601685"/>
            <a:ext cx="1312649" cy="13157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15" y="520359"/>
            <a:ext cx="676079" cy="6760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238" y="485132"/>
            <a:ext cx="1315797" cy="131579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90" y="5324380"/>
            <a:ext cx="1315797" cy="131579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3826" y="47436"/>
            <a:ext cx="1315797" cy="131579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9847" y="1897807"/>
            <a:ext cx="1312649" cy="131579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061" y="4293433"/>
            <a:ext cx="1312649" cy="131579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8586" y="2153398"/>
            <a:ext cx="1315797" cy="131579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6839" y="1100417"/>
            <a:ext cx="1315797" cy="131579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146" y="-510494"/>
            <a:ext cx="1315797" cy="131579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36" y="5182758"/>
            <a:ext cx="1312649" cy="131579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711" y="2913888"/>
            <a:ext cx="1315797" cy="131579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53" y="-454414"/>
            <a:ext cx="1315797" cy="131579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111" y="-367964"/>
            <a:ext cx="1315797" cy="131579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5515" y="693657"/>
            <a:ext cx="1315797" cy="131579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7" y="5912012"/>
            <a:ext cx="1312649" cy="131579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850" y="-454413"/>
            <a:ext cx="1312649" cy="1315797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315" y="-675238"/>
            <a:ext cx="1315797" cy="131579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319" y="-357604"/>
            <a:ext cx="1315797" cy="131579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423" y="-657899"/>
            <a:ext cx="1315797" cy="13157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9376">
            <a:off x="-398010" y="6188680"/>
            <a:ext cx="1884553" cy="188455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95787">
            <a:off x="7851954" y="-658523"/>
            <a:ext cx="1724011" cy="1724011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8403">
            <a:off x="11547051" y="3358794"/>
            <a:ext cx="963974" cy="963974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9376">
            <a:off x="1873539" y="-440895"/>
            <a:ext cx="1388210" cy="1391539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5221">
            <a:off x="7311446" y="5635360"/>
            <a:ext cx="1537965" cy="1541653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3269">
            <a:off x="-433355" y="4095383"/>
            <a:ext cx="1279663" cy="128273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5357">
            <a:off x="5232674" y="-58113"/>
            <a:ext cx="990211" cy="99021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5828">
            <a:off x="2835441" y="110572"/>
            <a:ext cx="850969" cy="853010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191" y="5796905"/>
            <a:ext cx="558906" cy="558906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8403">
            <a:off x="6668978" y="293229"/>
            <a:ext cx="669879" cy="669879"/>
          </a:xfrm>
          <a:prstGeom prst="rect">
            <a:avLst/>
          </a:prstGeom>
        </p:spPr>
      </p:pic>
      <p:sp>
        <p:nvSpPr>
          <p:cNvPr id="63" name="Oval 62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002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60538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EDIT DIVIDER TEXT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987" y="5324380"/>
            <a:ext cx="1884553" cy="18845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6411">
            <a:off x="8213048" y="5460373"/>
            <a:ext cx="1724011" cy="17240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5266" y="4835542"/>
            <a:ext cx="1721786" cy="17217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9027">
            <a:off x="6121093" y="5537264"/>
            <a:ext cx="1570228" cy="15702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562" y="5814219"/>
            <a:ext cx="1388210" cy="13915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5845">
            <a:off x="3782360" y="5585524"/>
            <a:ext cx="1537965" cy="15416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20" y="5609724"/>
            <a:ext cx="1661494" cy="16654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83" y="-601685"/>
            <a:ext cx="1312649" cy="13157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15" y="520359"/>
            <a:ext cx="676079" cy="6760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238" y="485132"/>
            <a:ext cx="1315797" cy="131579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90" y="5324380"/>
            <a:ext cx="1315797" cy="131579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3826" y="47436"/>
            <a:ext cx="1315797" cy="131579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9847" y="1897807"/>
            <a:ext cx="1312649" cy="131579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061" y="4293433"/>
            <a:ext cx="1312649" cy="131579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8586" y="2153398"/>
            <a:ext cx="1315797" cy="131579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6839" y="1100417"/>
            <a:ext cx="1315797" cy="131579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146" y="-510494"/>
            <a:ext cx="1315797" cy="131579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136" y="5182758"/>
            <a:ext cx="1312649" cy="131579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711" y="2913888"/>
            <a:ext cx="1315797" cy="131579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53" y="-454414"/>
            <a:ext cx="1315797" cy="131579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111" y="-367964"/>
            <a:ext cx="1315797" cy="131579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5515" y="693657"/>
            <a:ext cx="1315797" cy="131579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87" y="5912012"/>
            <a:ext cx="1312649" cy="131579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850" y="-454413"/>
            <a:ext cx="1312649" cy="1315797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315" y="-675238"/>
            <a:ext cx="1315797" cy="131579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319" y="-357604"/>
            <a:ext cx="1315797" cy="131579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423" y="-657899"/>
            <a:ext cx="1315797" cy="13157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9376">
            <a:off x="-398010" y="6188680"/>
            <a:ext cx="1884553" cy="188455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95787">
            <a:off x="7851954" y="-658523"/>
            <a:ext cx="1724011" cy="1724011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8403">
            <a:off x="11547051" y="3358794"/>
            <a:ext cx="963974" cy="963974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9376">
            <a:off x="1873539" y="-440895"/>
            <a:ext cx="1388210" cy="1391539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5221">
            <a:off x="7311446" y="5635360"/>
            <a:ext cx="1537965" cy="1541653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3269">
            <a:off x="-433355" y="4095383"/>
            <a:ext cx="1279663" cy="128273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5357">
            <a:off x="5232674" y="-58113"/>
            <a:ext cx="990211" cy="99021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5828">
            <a:off x="2835441" y="110572"/>
            <a:ext cx="850969" cy="853010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191" y="5796905"/>
            <a:ext cx="558906" cy="558906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8403">
            <a:off x="6668978" y="293229"/>
            <a:ext cx="669879" cy="669879"/>
          </a:xfrm>
          <a:prstGeom prst="rect">
            <a:avLst/>
          </a:prstGeom>
        </p:spPr>
      </p:pic>
      <p:sp>
        <p:nvSpPr>
          <p:cNvPr id="63" name="Oval 62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037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6026575"/>
            <a:ext cx="1517458" cy="464855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7464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blue">
    <p:bg>
      <p:bgPr>
        <a:solidFill>
          <a:srgbClr val="002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6" name="Oval 5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825625"/>
            <a:ext cx="5413951" cy="403891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523" y="1825625"/>
            <a:ext cx="5413951" cy="40389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6026575"/>
            <a:ext cx="1517458" cy="464855"/>
          </a:xfrm>
          <a:prstGeom prst="rect">
            <a:avLst/>
          </a:prstGeom>
        </p:spPr>
      </p:pic>
      <p:sp>
        <p:nvSpPr>
          <p:cNvPr id="11" name="Oval 10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8712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 - blue">
    <p:bg>
      <p:bgPr>
        <a:solidFill>
          <a:srgbClr val="002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825625"/>
            <a:ext cx="5413951" cy="40389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523" y="1825625"/>
            <a:ext cx="5413951" cy="40389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6026575"/>
            <a:ext cx="1517458" cy="464855"/>
          </a:xfrm>
          <a:prstGeom prst="rect">
            <a:avLst/>
          </a:prstGeom>
        </p:spPr>
      </p:pic>
      <p:sp>
        <p:nvSpPr>
          <p:cNvPr id="9" name="Oval 8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9" name="Oval 8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9" name="Oval 8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1984182" y="2719645"/>
            <a:ext cx="8310881" cy="1325563"/>
          </a:xfrm>
        </p:spPr>
        <p:txBody>
          <a:bodyPr anchor="ctr"/>
          <a:lstStyle>
            <a:lvl1pPr algn="ctr">
              <a:lnSpc>
                <a:spcPct val="150000"/>
              </a:lnSpc>
              <a:defRPr sz="3200" b="0" i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quote style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801" y="247141"/>
            <a:ext cx="2125858" cy="18153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622839" y="4393171"/>
            <a:ext cx="2125858" cy="1815339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28" y="461728"/>
            <a:ext cx="2326200" cy="712604"/>
          </a:xfrm>
          <a:prstGeom prst="rect">
            <a:avLst/>
          </a:prstGeom>
        </p:spPr>
      </p:pic>
      <p:sp>
        <p:nvSpPr>
          <p:cNvPr id="4" name="Text Placeholder 6"/>
          <p:cNvSpPr txBox="1">
            <a:spLocks/>
          </p:cNvSpPr>
          <p:nvPr userDrawn="1"/>
        </p:nvSpPr>
        <p:spPr>
          <a:xfrm>
            <a:off x="466725" y="6169968"/>
            <a:ext cx="2614690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smtClean="0">
                <a:solidFill>
                  <a:schemeClr val="bg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Lato" charset="0"/>
              </a:rPr>
              <a:t>rcgp.org.uk/discovergp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8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9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 smtClean="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1600" kern="1200" dirty="0" smtClean="0">
          <a:solidFill>
            <a:srgbClr val="002D59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D110B3-01D8-41B5-876B-DDDC7F5A5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65125"/>
            <a:ext cx="112052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E57DA-F4DD-4CCA-BDEF-77797CC74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825625"/>
            <a:ext cx="11205275" cy="4094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2977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6" r:id="rId2"/>
    <p:sldLayoutId id="2147483694" r:id="rId3"/>
    <p:sldLayoutId id="2147483683" r:id="rId4"/>
    <p:sldLayoutId id="2147483679" r:id="rId5"/>
    <p:sldLayoutId id="2147483693" r:id="rId6"/>
    <p:sldLayoutId id="2147483684" r:id="rId7"/>
    <p:sldLayoutId id="2147483695" r:id="rId8"/>
    <p:sldLayoutId id="2147483690" r:id="rId9"/>
    <p:sldLayoutId id="2147483692" r:id="rId10"/>
    <p:sldLayoutId id="214748369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 dirty="0" smtClean="0">
          <a:solidFill>
            <a:srgbClr val="002D59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lang="en-US" sz="1600" kern="1200" dirty="0" smtClean="0">
          <a:solidFill>
            <a:srgbClr val="002D59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28" y="461728"/>
            <a:ext cx="2326200" cy="712604"/>
          </a:xfrm>
          <a:prstGeom prst="rect">
            <a:avLst/>
          </a:prstGeom>
        </p:spPr>
      </p:pic>
      <p:sp>
        <p:nvSpPr>
          <p:cNvPr id="4" name="Text Placeholder 6"/>
          <p:cNvSpPr txBox="1">
            <a:spLocks/>
          </p:cNvSpPr>
          <p:nvPr userDrawn="1"/>
        </p:nvSpPr>
        <p:spPr>
          <a:xfrm>
            <a:off x="466725" y="6169968"/>
            <a:ext cx="2614690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smtClean="0">
                <a:solidFill>
                  <a:schemeClr val="bg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Lato" charset="0"/>
              </a:rPr>
              <a:t>rcgp.org.uk/discovergp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2491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 smtClean="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1600" kern="1200" dirty="0" smtClean="0">
          <a:solidFill>
            <a:srgbClr val="002D59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</a:t>
            </a:fld>
            <a:endParaRPr lang="en-GB" dirty="0"/>
          </a:p>
        </p:txBody>
      </p:sp>
      <p:pic>
        <p:nvPicPr>
          <p:cNvPr id="6" name="Picture 5" descr="A screenshot of a person&#10;&#10;Description generated with very high confidence">
            <a:extLst>
              <a:ext uri="{FF2B5EF4-FFF2-40B4-BE49-F238E27FC236}">
                <a16:creationId xmlns:a16="http://schemas.microsoft.com/office/drawing/2014/main" id="{180F4A30-64C4-4755-AF65-F5F7A54EB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779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2</a:t>
            </a:fld>
            <a:endParaRPr lang="en-GB" dirty="0"/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562A849-75EB-4E02-B1AD-D7CC6BFAF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22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3</a:t>
            </a:fld>
            <a:endParaRPr lang="en-GB" dirty="0"/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25BEA10-35A4-423B-9321-2A9C10AD0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561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4</a:t>
            </a:fld>
            <a:endParaRPr lang="en-GB" dirty="0"/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01F7FA0-4F42-49FC-AAD3-1E87ECA49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70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5</a:t>
            </a:fld>
            <a:endParaRPr lang="en-GB" dirty="0"/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612722F-CC09-4C9C-8058-51FA557CB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348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6</a:t>
            </a:fld>
            <a:endParaRPr lang="en-GB" dirty="0"/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0CF85F1-4E0A-488C-8561-CF8A9E1C3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195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7</a:t>
            </a:fld>
            <a:endParaRPr lang="en-GB" dirty="0"/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2DD386A-04BB-4AD3-A9FC-1BC18E292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74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8</a:t>
            </a:fld>
            <a:endParaRPr lang="en-GB" dirty="0"/>
          </a:p>
        </p:txBody>
      </p:sp>
      <p:pic>
        <p:nvPicPr>
          <p:cNvPr id="6" name="Picture 5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F237255D-C691-4D07-B49C-6F572C59B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8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9</a:t>
            </a:fld>
            <a:endParaRPr lang="en-GB" dirty="0"/>
          </a:p>
        </p:txBody>
      </p:sp>
      <p:pic>
        <p:nvPicPr>
          <p:cNvPr id="6" name="Picture 5" descr="A close up of a blackboard&#10;&#10;Description generated with very high confidence">
            <a:extLst>
              <a:ext uri="{FF2B5EF4-FFF2-40B4-BE49-F238E27FC236}">
                <a16:creationId xmlns:a16="http://schemas.microsoft.com/office/drawing/2014/main" id="{F3522E16-C951-4754-A1D4-E2646F607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57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10</a:t>
            </a:fld>
            <a:endParaRPr lang="en-GB" dirty="0"/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F210B9D-EFA8-49E1-AB3A-8C7EAEDB1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596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11</a:t>
            </a:fld>
            <a:endParaRPr lang="en-GB" dirty="0"/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D9F6941-C230-4F17-B0DD-CCBD48EFD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10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12</a:t>
            </a:fld>
            <a:endParaRPr lang="en-GB" dirty="0"/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2F9E47B-748E-41C2-A8D9-0FB49B627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31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13</a:t>
            </a:fld>
            <a:endParaRPr lang="en-GB" dirty="0"/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2220818-DB92-4136-B67A-8A14D6FAE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36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14</a:t>
            </a:fld>
            <a:endParaRPr lang="en-GB" dirty="0"/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2040222-CADE-445F-B9C8-8495C3E42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84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15</a:t>
            </a:fld>
            <a:endParaRPr lang="en-GB" dirty="0"/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AC544F4-4979-4C4E-B7B7-A87A53B80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21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5B97-217E-447C-9E1D-5317F740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42AE8-8C43-4D6B-97EB-F4A0430A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284C-CDEF-4E72-8929-94E393C1A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16</a:t>
            </a:fld>
            <a:endParaRPr lang="en-GB" dirty="0"/>
          </a:p>
        </p:txBody>
      </p:sp>
      <p:pic>
        <p:nvPicPr>
          <p:cNvPr id="6" name="Picture 5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B6A47E46-A5D0-455C-A3C3-A97526DE3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176458"/>
      </p:ext>
    </p:extLst>
  </p:cSld>
  <p:clrMapOvr>
    <a:masterClrMapping/>
  </p:clrMapOvr>
</p:sld>
</file>

<file path=ppt/theme/theme1.xml><?xml version="1.0" encoding="utf-8"?>
<a:theme xmlns:a="http://schemas.openxmlformats.org/drawingml/2006/main" name="TITLE">
  <a:themeElements>
    <a:clrScheme name="RCGP 1">
      <a:dk1>
        <a:srgbClr val="002C59"/>
      </a:dk1>
      <a:lt1>
        <a:srgbClr val="FFFFFF"/>
      </a:lt1>
      <a:dk2>
        <a:srgbClr val="44546A"/>
      </a:dk2>
      <a:lt2>
        <a:srgbClr val="E7E6E6"/>
      </a:lt2>
      <a:accent1>
        <a:srgbClr val="164E9D"/>
      </a:accent1>
      <a:accent2>
        <a:srgbClr val="833F91"/>
      </a:accent2>
      <a:accent3>
        <a:srgbClr val="009CAB"/>
      </a:accent3>
      <a:accent4>
        <a:srgbClr val="01A8E2"/>
      </a:accent4>
      <a:accent5>
        <a:srgbClr val="89BF48"/>
      </a:accent5>
      <a:accent6>
        <a:srgbClr val="F06F2C"/>
      </a:accent6>
      <a:hlink>
        <a:srgbClr val="01A8E2"/>
      </a:hlink>
      <a:folHlink>
        <a:srgbClr val="833F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RCGP e-presenter">
  <a:themeElements>
    <a:clrScheme name="RCGP 1">
      <a:dk1>
        <a:srgbClr val="002C59"/>
      </a:dk1>
      <a:lt1>
        <a:srgbClr val="FFFFFF"/>
      </a:lt1>
      <a:dk2>
        <a:srgbClr val="44546A"/>
      </a:dk2>
      <a:lt2>
        <a:srgbClr val="E7E6E6"/>
      </a:lt2>
      <a:accent1>
        <a:srgbClr val="164E9D"/>
      </a:accent1>
      <a:accent2>
        <a:srgbClr val="833F91"/>
      </a:accent2>
      <a:accent3>
        <a:srgbClr val="009CAB"/>
      </a:accent3>
      <a:accent4>
        <a:srgbClr val="01A8E2"/>
      </a:accent4>
      <a:accent5>
        <a:srgbClr val="89BF48"/>
      </a:accent5>
      <a:accent6>
        <a:srgbClr val="F06F2C"/>
      </a:accent6>
      <a:hlink>
        <a:srgbClr val="01A8E2"/>
      </a:hlink>
      <a:folHlink>
        <a:srgbClr val="833F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ITLE">
  <a:themeElements>
    <a:clrScheme name="RCGP 1">
      <a:dk1>
        <a:srgbClr val="002C59"/>
      </a:dk1>
      <a:lt1>
        <a:srgbClr val="FFFFFF"/>
      </a:lt1>
      <a:dk2>
        <a:srgbClr val="44546A"/>
      </a:dk2>
      <a:lt2>
        <a:srgbClr val="E7E6E6"/>
      </a:lt2>
      <a:accent1>
        <a:srgbClr val="164E9D"/>
      </a:accent1>
      <a:accent2>
        <a:srgbClr val="833F91"/>
      </a:accent2>
      <a:accent3>
        <a:srgbClr val="009CAB"/>
      </a:accent3>
      <a:accent4>
        <a:srgbClr val="01A8E2"/>
      </a:accent4>
      <a:accent5>
        <a:srgbClr val="89BF48"/>
      </a:accent5>
      <a:accent6>
        <a:srgbClr val="F06F2C"/>
      </a:accent6>
      <a:hlink>
        <a:srgbClr val="01A8E2"/>
      </a:hlink>
      <a:folHlink>
        <a:srgbClr val="833F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2982</TotalTime>
  <Words>85</Words>
  <Application>Microsoft Office PowerPoint</Application>
  <PresentationFormat>Widescreen</PresentationFormat>
  <Paragraphs>22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Lato</vt:lpstr>
      <vt:lpstr>TITLE</vt:lpstr>
      <vt:lpstr>1_RCGP e-presenter</vt:lpstr>
      <vt:lpstr>1_TITLE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Lisa Hunter</dc:creator>
  <cp:lastModifiedBy>Michelle McAvoy</cp:lastModifiedBy>
  <cp:revision>176</cp:revision>
  <dcterms:created xsi:type="dcterms:W3CDTF">2018-01-17T13:47:13Z</dcterms:created>
  <dcterms:modified xsi:type="dcterms:W3CDTF">2020-03-25T12:22:43Z</dcterms:modified>
</cp:coreProperties>
</file>