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201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487BC6-2B72-4268-9F9F-5DA218C96D22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03467645-7413-48B9-B853-0652F7F5E83F}">
      <dgm:prSet phldrT="[Text]"/>
      <dgm:spPr/>
      <dgm:t>
        <a:bodyPr/>
        <a:lstStyle/>
        <a:p>
          <a:r>
            <a:rPr lang="en-GB" dirty="0" smtClean="0"/>
            <a:t>Drug Alert from MHRA</a:t>
          </a:r>
          <a:endParaRPr lang="en-GB" dirty="0"/>
        </a:p>
      </dgm:t>
    </dgm:pt>
    <dgm:pt modelId="{DE37A156-05D3-4937-9D95-E757BBE4CD75}" type="parTrans" cxnId="{E7FDEFF4-7EBF-4A90-BDD5-75D432C38F9F}">
      <dgm:prSet/>
      <dgm:spPr/>
      <dgm:t>
        <a:bodyPr/>
        <a:lstStyle/>
        <a:p>
          <a:endParaRPr lang="en-GB"/>
        </a:p>
      </dgm:t>
    </dgm:pt>
    <dgm:pt modelId="{AD34D71A-F0DC-4CD5-B8FA-841E670FE8CD}" type="sibTrans" cxnId="{E7FDEFF4-7EBF-4A90-BDD5-75D432C38F9F}">
      <dgm:prSet/>
      <dgm:spPr/>
      <dgm:t>
        <a:bodyPr/>
        <a:lstStyle/>
        <a:p>
          <a:endParaRPr lang="en-GB"/>
        </a:p>
      </dgm:t>
    </dgm:pt>
    <dgm:pt modelId="{6D8F940B-1176-484A-8EC6-7AC2B274ED1C}">
      <dgm:prSet phldrT="[Text]"/>
      <dgm:spPr/>
      <dgm:t>
        <a:bodyPr/>
        <a:lstStyle/>
        <a:p>
          <a:r>
            <a:rPr lang="en-GB" dirty="0" smtClean="0"/>
            <a:t>CAS Alert</a:t>
          </a:r>
          <a:endParaRPr lang="en-GB" dirty="0"/>
        </a:p>
      </dgm:t>
    </dgm:pt>
    <dgm:pt modelId="{1CDBF508-28C0-4760-AABD-74B0E90033CD}" type="parTrans" cxnId="{52622E2B-706B-4F96-AB44-586349D851F3}">
      <dgm:prSet/>
      <dgm:spPr/>
      <dgm:t>
        <a:bodyPr/>
        <a:lstStyle/>
        <a:p>
          <a:endParaRPr lang="en-GB"/>
        </a:p>
      </dgm:t>
    </dgm:pt>
    <dgm:pt modelId="{74B4B772-7D74-4A66-A445-A482C50DF7E7}" type="sibTrans" cxnId="{52622E2B-706B-4F96-AB44-586349D851F3}">
      <dgm:prSet/>
      <dgm:spPr/>
      <dgm:t>
        <a:bodyPr/>
        <a:lstStyle/>
        <a:p>
          <a:endParaRPr lang="en-GB"/>
        </a:p>
      </dgm:t>
    </dgm:pt>
    <dgm:pt modelId="{DED29E7E-56A2-4020-B528-C185478E852B}">
      <dgm:prSet phldrT="[Text]"/>
      <dgm:spPr/>
      <dgm:t>
        <a:bodyPr/>
        <a:lstStyle/>
        <a:p>
          <a:r>
            <a:rPr lang="en-GB" dirty="0" smtClean="0"/>
            <a:t>Practice Manager informed</a:t>
          </a:r>
          <a:endParaRPr lang="en-GB" dirty="0"/>
        </a:p>
      </dgm:t>
    </dgm:pt>
    <dgm:pt modelId="{F94343D8-F8E5-4BD0-9ABE-A4BD4EE01A38}" type="parTrans" cxnId="{D9838445-318F-4A90-A3DC-0839D1CBCE1E}">
      <dgm:prSet/>
      <dgm:spPr/>
      <dgm:t>
        <a:bodyPr/>
        <a:lstStyle/>
        <a:p>
          <a:endParaRPr lang="en-GB"/>
        </a:p>
      </dgm:t>
    </dgm:pt>
    <dgm:pt modelId="{E6FE803D-06CE-4DBF-B492-611A2FEBC7F3}" type="sibTrans" cxnId="{D9838445-318F-4A90-A3DC-0839D1CBCE1E}">
      <dgm:prSet/>
      <dgm:spPr/>
      <dgm:t>
        <a:bodyPr/>
        <a:lstStyle/>
        <a:p>
          <a:endParaRPr lang="en-GB"/>
        </a:p>
      </dgm:t>
    </dgm:pt>
    <dgm:pt modelId="{FE74F180-739A-465B-9D93-DB80C77C9E37}">
      <dgm:prSet phldrT="[Text]"/>
      <dgm:spPr/>
      <dgm:t>
        <a:bodyPr/>
        <a:lstStyle/>
        <a:p>
          <a:r>
            <a:rPr lang="en-GB" dirty="0" smtClean="0"/>
            <a:t>Email disseminated to clinicians</a:t>
          </a:r>
          <a:endParaRPr lang="en-GB" dirty="0"/>
        </a:p>
      </dgm:t>
    </dgm:pt>
    <dgm:pt modelId="{B6B2E4D1-1CCC-4925-96F6-1C12F5A8B949}" type="parTrans" cxnId="{20621D65-B7C1-4293-AF7B-D020EE4CF4FF}">
      <dgm:prSet/>
      <dgm:spPr/>
      <dgm:t>
        <a:bodyPr/>
        <a:lstStyle/>
        <a:p>
          <a:endParaRPr lang="en-GB"/>
        </a:p>
      </dgm:t>
    </dgm:pt>
    <dgm:pt modelId="{29DFFF8A-C931-4677-A2B6-96765263BBEF}" type="sibTrans" cxnId="{20621D65-B7C1-4293-AF7B-D020EE4CF4FF}">
      <dgm:prSet/>
      <dgm:spPr/>
      <dgm:t>
        <a:bodyPr/>
        <a:lstStyle/>
        <a:p>
          <a:endParaRPr lang="en-GB"/>
        </a:p>
      </dgm:t>
    </dgm:pt>
    <dgm:pt modelId="{6A6688F2-B974-49DD-88CB-C0CDD3E21373}">
      <dgm:prSet phldrT="[Text]"/>
      <dgm:spPr/>
      <dgm:t>
        <a:bodyPr/>
        <a:lstStyle/>
        <a:p>
          <a:r>
            <a:rPr lang="en-GB" dirty="0" smtClean="0"/>
            <a:t>Alert (variably) placed when drugs prescribed from new</a:t>
          </a:r>
          <a:endParaRPr lang="en-GB" dirty="0"/>
        </a:p>
      </dgm:t>
    </dgm:pt>
    <dgm:pt modelId="{3D102EF7-C1DD-42B6-B5FD-7704A758C2D3}" type="parTrans" cxnId="{D455981E-C5DA-4A3D-8A77-750A74B140A3}">
      <dgm:prSet/>
      <dgm:spPr/>
      <dgm:t>
        <a:bodyPr/>
        <a:lstStyle/>
        <a:p>
          <a:endParaRPr lang="en-GB"/>
        </a:p>
      </dgm:t>
    </dgm:pt>
    <dgm:pt modelId="{253D1328-234C-47ED-9170-DC071B58829D}" type="sibTrans" cxnId="{D455981E-C5DA-4A3D-8A77-750A74B140A3}">
      <dgm:prSet/>
      <dgm:spPr/>
      <dgm:t>
        <a:bodyPr/>
        <a:lstStyle/>
        <a:p>
          <a:endParaRPr lang="en-GB"/>
        </a:p>
      </dgm:t>
    </dgm:pt>
    <dgm:pt modelId="{CB30307C-45B0-460F-9E34-87F8B0BEDEAE}" type="pres">
      <dgm:prSet presAssocID="{B9487BC6-2B72-4268-9F9F-5DA218C96D2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6050149-C3FE-40FD-A7A8-915B009E6D0B}" type="pres">
      <dgm:prSet presAssocID="{03467645-7413-48B9-B853-0652F7F5E83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6CAE78-1B46-4559-BB26-7A3AE11EB1D7}" type="pres">
      <dgm:prSet presAssocID="{AD34D71A-F0DC-4CD5-B8FA-841E670FE8CD}" presName="sibTrans" presStyleLbl="sibTrans2D1" presStyleIdx="0" presStyleCnt="4"/>
      <dgm:spPr/>
      <dgm:t>
        <a:bodyPr/>
        <a:lstStyle/>
        <a:p>
          <a:endParaRPr lang="en-GB"/>
        </a:p>
      </dgm:t>
    </dgm:pt>
    <dgm:pt modelId="{D5C925AE-A7E5-44EC-BEA6-A8D81CDF9AD3}" type="pres">
      <dgm:prSet presAssocID="{AD34D71A-F0DC-4CD5-B8FA-841E670FE8CD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777C894D-BABC-4F4D-9151-97403D39ED48}" type="pres">
      <dgm:prSet presAssocID="{6D8F940B-1176-484A-8EC6-7AC2B274ED1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FF97B9-34D0-49DB-BE68-7B827F194879}" type="pres">
      <dgm:prSet presAssocID="{74B4B772-7D74-4A66-A445-A482C50DF7E7}" presName="sibTrans" presStyleLbl="sibTrans2D1" presStyleIdx="1" presStyleCnt="4"/>
      <dgm:spPr/>
      <dgm:t>
        <a:bodyPr/>
        <a:lstStyle/>
        <a:p>
          <a:endParaRPr lang="en-GB"/>
        </a:p>
      </dgm:t>
    </dgm:pt>
    <dgm:pt modelId="{509BB5EF-61CC-480F-9065-A87CD493A27D}" type="pres">
      <dgm:prSet presAssocID="{74B4B772-7D74-4A66-A445-A482C50DF7E7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28B8DD89-D41A-4A9A-9DA5-1EBB5B20EE0A}" type="pres">
      <dgm:prSet presAssocID="{DED29E7E-56A2-4020-B528-C185478E852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FCA592-A076-498E-A0E0-8F0037124602}" type="pres">
      <dgm:prSet presAssocID="{E6FE803D-06CE-4DBF-B492-611A2FEBC7F3}" presName="sibTrans" presStyleLbl="sibTrans2D1" presStyleIdx="2" presStyleCnt="4"/>
      <dgm:spPr/>
      <dgm:t>
        <a:bodyPr/>
        <a:lstStyle/>
        <a:p>
          <a:endParaRPr lang="en-GB"/>
        </a:p>
      </dgm:t>
    </dgm:pt>
    <dgm:pt modelId="{2FB427AC-734B-4E7E-93AF-13E1BAE7F4B7}" type="pres">
      <dgm:prSet presAssocID="{E6FE803D-06CE-4DBF-B492-611A2FEBC7F3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11E66789-5593-4214-98C0-0329651EB03C}" type="pres">
      <dgm:prSet presAssocID="{FE74F180-739A-465B-9D93-DB80C77C9E3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D84B3C-374A-41F2-B6A0-DCD40E43F74A}" type="pres">
      <dgm:prSet presAssocID="{29DFFF8A-C931-4677-A2B6-96765263BBEF}" presName="sibTrans" presStyleLbl="sibTrans2D1" presStyleIdx="3" presStyleCnt="4"/>
      <dgm:spPr/>
      <dgm:t>
        <a:bodyPr/>
        <a:lstStyle/>
        <a:p>
          <a:endParaRPr lang="en-GB"/>
        </a:p>
      </dgm:t>
    </dgm:pt>
    <dgm:pt modelId="{B25DFE5E-0F19-40E1-BFD2-82BF6A1F562E}" type="pres">
      <dgm:prSet presAssocID="{29DFFF8A-C931-4677-A2B6-96765263BBEF}" presName="connectorText" presStyleLbl="sibTrans2D1" presStyleIdx="3" presStyleCnt="4"/>
      <dgm:spPr/>
      <dgm:t>
        <a:bodyPr/>
        <a:lstStyle/>
        <a:p>
          <a:endParaRPr lang="en-GB"/>
        </a:p>
      </dgm:t>
    </dgm:pt>
    <dgm:pt modelId="{7417B0A0-3819-4581-B054-322E8D98E5FA}" type="pres">
      <dgm:prSet presAssocID="{6A6688F2-B974-49DD-88CB-C0CDD3E2137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9B4264B-D142-4B7F-AA82-334FE8DD5233}" type="presOf" srcId="{6A6688F2-B974-49DD-88CB-C0CDD3E21373}" destId="{7417B0A0-3819-4581-B054-322E8D98E5FA}" srcOrd="0" destOrd="0" presId="urn:microsoft.com/office/officeart/2005/8/layout/process1"/>
    <dgm:cxn modelId="{D455981E-C5DA-4A3D-8A77-750A74B140A3}" srcId="{B9487BC6-2B72-4268-9F9F-5DA218C96D22}" destId="{6A6688F2-B974-49DD-88CB-C0CDD3E21373}" srcOrd="4" destOrd="0" parTransId="{3D102EF7-C1DD-42B6-B5FD-7704A758C2D3}" sibTransId="{253D1328-234C-47ED-9170-DC071B58829D}"/>
    <dgm:cxn modelId="{B7173A4A-8CE8-42BD-BE16-D0AD7343AF1A}" type="presOf" srcId="{74B4B772-7D74-4A66-A445-A482C50DF7E7}" destId="{0EFF97B9-34D0-49DB-BE68-7B827F194879}" srcOrd="0" destOrd="0" presId="urn:microsoft.com/office/officeart/2005/8/layout/process1"/>
    <dgm:cxn modelId="{E7FDEFF4-7EBF-4A90-BDD5-75D432C38F9F}" srcId="{B9487BC6-2B72-4268-9F9F-5DA218C96D22}" destId="{03467645-7413-48B9-B853-0652F7F5E83F}" srcOrd="0" destOrd="0" parTransId="{DE37A156-05D3-4937-9D95-E757BBE4CD75}" sibTransId="{AD34D71A-F0DC-4CD5-B8FA-841E670FE8CD}"/>
    <dgm:cxn modelId="{20621D65-B7C1-4293-AF7B-D020EE4CF4FF}" srcId="{B9487BC6-2B72-4268-9F9F-5DA218C96D22}" destId="{FE74F180-739A-465B-9D93-DB80C77C9E37}" srcOrd="3" destOrd="0" parTransId="{B6B2E4D1-1CCC-4925-96F6-1C12F5A8B949}" sibTransId="{29DFFF8A-C931-4677-A2B6-96765263BBEF}"/>
    <dgm:cxn modelId="{4FD5B00B-7B15-48F1-AEF3-B9A33563400A}" type="presOf" srcId="{AD34D71A-F0DC-4CD5-B8FA-841E670FE8CD}" destId="{D5C925AE-A7E5-44EC-BEA6-A8D81CDF9AD3}" srcOrd="1" destOrd="0" presId="urn:microsoft.com/office/officeart/2005/8/layout/process1"/>
    <dgm:cxn modelId="{AD2C1BF0-D6E8-411D-A94E-3E773FA57769}" type="presOf" srcId="{03467645-7413-48B9-B853-0652F7F5E83F}" destId="{F6050149-C3FE-40FD-A7A8-915B009E6D0B}" srcOrd="0" destOrd="0" presId="urn:microsoft.com/office/officeart/2005/8/layout/process1"/>
    <dgm:cxn modelId="{D9838445-318F-4A90-A3DC-0839D1CBCE1E}" srcId="{B9487BC6-2B72-4268-9F9F-5DA218C96D22}" destId="{DED29E7E-56A2-4020-B528-C185478E852B}" srcOrd="2" destOrd="0" parTransId="{F94343D8-F8E5-4BD0-9ABE-A4BD4EE01A38}" sibTransId="{E6FE803D-06CE-4DBF-B492-611A2FEBC7F3}"/>
    <dgm:cxn modelId="{0C85F0B9-4A63-4EA2-9CB1-ED07407ED999}" type="presOf" srcId="{29DFFF8A-C931-4677-A2B6-96765263BBEF}" destId="{B25DFE5E-0F19-40E1-BFD2-82BF6A1F562E}" srcOrd="1" destOrd="0" presId="urn:microsoft.com/office/officeart/2005/8/layout/process1"/>
    <dgm:cxn modelId="{1CD9C71D-17B0-4D10-939B-07AED333CBF2}" type="presOf" srcId="{E6FE803D-06CE-4DBF-B492-611A2FEBC7F3}" destId="{14FCA592-A076-498E-A0E0-8F0037124602}" srcOrd="0" destOrd="0" presId="urn:microsoft.com/office/officeart/2005/8/layout/process1"/>
    <dgm:cxn modelId="{685E2980-8490-4646-8E75-81330857CEA9}" type="presOf" srcId="{AD34D71A-F0DC-4CD5-B8FA-841E670FE8CD}" destId="{426CAE78-1B46-4559-BB26-7A3AE11EB1D7}" srcOrd="0" destOrd="0" presId="urn:microsoft.com/office/officeart/2005/8/layout/process1"/>
    <dgm:cxn modelId="{5D682F0D-2AA3-4AE8-96B5-F9B31D5EEA08}" type="presOf" srcId="{B9487BC6-2B72-4268-9F9F-5DA218C96D22}" destId="{CB30307C-45B0-460F-9E34-87F8B0BEDEAE}" srcOrd="0" destOrd="0" presId="urn:microsoft.com/office/officeart/2005/8/layout/process1"/>
    <dgm:cxn modelId="{645C874F-620E-4778-BBC1-D2E2BE0ACD41}" type="presOf" srcId="{DED29E7E-56A2-4020-B528-C185478E852B}" destId="{28B8DD89-D41A-4A9A-9DA5-1EBB5B20EE0A}" srcOrd="0" destOrd="0" presId="urn:microsoft.com/office/officeart/2005/8/layout/process1"/>
    <dgm:cxn modelId="{C7C55303-3AB8-4B97-B98D-5B1BAAC6D9BD}" type="presOf" srcId="{6D8F940B-1176-484A-8EC6-7AC2B274ED1C}" destId="{777C894D-BABC-4F4D-9151-97403D39ED48}" srcOrd="0" destOrd="0" presId="urn:microsoft.com/office/officeart/2005/8/layout/process1"/>
    <dgm:cxn modelId="{CD1DAD01-3AE4-474E-A843-6D41836D27A0}" type="presOf" srcId="{E6FE803D-06CE-4DBF-B492-611A2FEBC7F3}" destId="{2FB427AC-734B-4E7E-93AF-13E1BAE7F4B7}" srcOrd="1" destOrd="0" presId="urn:microsoft.com/office/officeart/2005/8/layout/process1"/>
    <dgm:cxn modelId="{F9CFCA5B-2FCC-4638-9F14-504ADC920941}" type="presOf" srcId="{29DFFF8A-C931-4677-A2B6-96765263BBEF}" destId="{9DD84B3C-374A-41F2-B6A0-DCD40E43F74A}" srcOrd="0" destOrd="0" presId="urn:microsoft.com/office/officeart/2005/8/layout/process1"/>
    <dgm:cxn modelId="{BC78ACEC-B8D2-4534-9010-F9004F2988DE}" type="presOf" srcId="{74B4B772-7D74-4A66-A445-A482C50DF7E7}" destId="{509BB5EF-61CC-480F-9065-A87CD493A27D}" srcOrd="1" destOrd="0" presId="urn:microsoft.com/office/officeart/2005/8/layout/process1"/>
    <dgm:cxn modelId="{52622E2B-706B-4F96-AB44-586349D851F3}" srcId="{B9487BC6-2B72-4268-9F9F-5DA218C96D22}" destId="{6D8F940B-1176-484A-8EC6-7AC2B274ED1C}" srcOrd="1" destOrd="0" parTransId="{1CDBF508-28C0-4760-AABD-74B0E90033CD}" sibTransId="{74B4B772-7D74-4A66-A445-A482C50DF7E7}"/>
    <dgm:cxn modelId="{0878CDF7-A3C4-435E-AC8E-C47391D3A3B3}" type="presOf" srcId="{FE74F180-739A-465B-9D93-DB80C77C9E37}" destId="{11E66789-5593-4214-98C0-0329651EB03C}" srcOrd="0" destOrd="0" presId="urn:microsoft.com/office/officeart/2005/8/layout/process1"/>
    <dgm:cxn modelId="{2917092D-37DC-4495-ACEB-D53C6D8BB864}" type="presParOf" srcId="{CB30307C-45B0-460F-9E34-87F8B0BEDEAE}" destId="{F6050149-C3FE-40FD-A7A8-915B009E6D0B}" srcOrd="0" destOrd="0" presId="urn:microsoft.com/office/officeart/2005/8/layout/process1"/>
    <dgm:cxn modelId="{A555E0B1-4DA8-4CB4-A6E8-831DBDD8B85D}" type="presParOf" srcId="{CB30307C-45B0-460F-9E34-87F8B0BEDEAE}" destId="{426CAE78-1B46-4559-BB26-7A3AE11EB1D7}" srcOrd="1" destOrd="0" presId="urn:microsoft.com/office/officeart/2005/8/layout/process1"/>
    <dgm:cxn modelId="{ADA077EA-8D9A-4139-9941-11A652BD6054}" type="presParOf" srcId="{426CAE78-1B46-4559-BB26-7A3AE11EB1D7}" destId="{D5C925AE-A7E5-44EC-BEA6-A8D81CDF9AD3}" srcOrd="0" destOrd="0" presId="urn:microsoft.com/office/officeart/2005/8/layout/process1"/>
    <dgm:cxn modelId="{4B70584D-E09B-40E7-9E7A-FC77D61DEF76}" type="presParOf" srcId="{CB30307C-45B0-460F-9E34-87F8B0BEDEAE}" destId="{777C894D-BABC-4F4D-9151-97403D39ED48}" srcOrd="2" destOrd="0" presId="urn:microsoft.com/office/officeart/2005/8/layout/process1"/>
    <dgm:cxn modelId="{22D527FA-76E0-44BB-AC56-2D89FBD027E9}" type="presParOf" srcId="{CB30307C-45B0-460F-9E34-87F8B0BEDEAE}" destId="{0EFF97B9-34D0-49DB-BE68-7B827F194879}" srcOrd="3" destOrd="0" presId="urn:microsoft.com/office/officeart/2005/8/layout/process1"/>
    <dgm:cxn modelId="{E75D4259-28D2-41B0-9E59-0E16DA163CAD}" type="presParOf" srcId="{0EFF97B9-34D0-49DB-BE68-7B827F194879}" destId="{509BB5EF-61CC-480F-9065-A87CD493A27D}" srcOrd="0" destOrd="0" presId="urn:microsoft.com/office/officeart/2005/8/layout/process1"/>
    <dgm:cxn modelId="{07D6090C-69BF-4E0E-AF05-6AC83D4888F7}" type="presParOf" srcId="{CB30307C-45B0-460F-9E34-87F8B0BEDEAE}" destId="{28B8DD89-D41A-4A9A-9DA5-1EBB5B20EE0A}" srcOrd="4" destOrd="0" presId="urn:microsoft.com/office/officeart/2005/8/layout/process1"/>
    <dgm:cxn modelId="{F25973D9-7092-42E0-AD54-CAC97DF37452}" type="presParOf" srcId="{CB30307C-45B0-460F-9E34-87F8B0BEDEAE}" destId="{14FCA592-A076-498E-A0E0-8F0037124602}" srcOrd="5" destOrd="0" presId="urn:microsoft.com/office/officeart/2005/8/layout/process1"/>
    <dgm:cxn modelId="{F4537CC6-971C-4E9F-811B-5AF087548507}" type="presParOf" srcId="{14FCA592-A076-498E-A0E0-8F0037124602}" destId="{2FB427AC-734B-4E7E-93AF-13E1BAE7F4B7}" srcOrd="0" destOrd="0" presId="urn:microsoft.com/office/officeart/2005/8/layout/process1"/>
    <dgm:cxn modelId="{DF038AD8-543C-4CD8-BD18-6654088C022C}" type="presParOf" srcId="{CB30307C-45B0-460F-9E34-87F8B0BEDEAE}" destId="{11E66789-5593-4214-98C0-0329651EB03C}" srcOrd="6" destOrd="0" presId="urn:microsoft.com/office/officeart/2005/8/layout/process1"/>
    <dgm:cxn modelId="{4B36D7D1-C5BC-4D4F-BD52-46AF5D71CB50}" type="presParOf" srcId="{CB30307C-45B0-460F-9E34-87F8B0BEDEAE}" destId="{9DD84B3C-374A-41F2-B6A0-DCD40E43F74A}" srcOrd="7" destOrd="0" presId="urn:microsoft.com/office/officeart/2005/8/layout/process1"/>
    <dgm:cxn modelId="{08F1CCE2-32E1-4B0F-9008-F368E202233A}" type="presParOf" srcId="{9DD84B3C-374A-41F2-B6A0-DCD40E43F74A}" destId="{B25DFE5E-0F19-40E1-BFD2-82BF6A1F562E}" srcOrd="0" destOrd="0" presId="urn:microsoft.com/office/officeart/2005/8/layout/process1"/>
    <dgm:cxn modelId="{4281D961-FEA5-4374-A8C1-ED5EB64CA4AA}" type="presParOf" srcId="{CB30307C-45B0-460F-9E34-87F8B0BEDEAE}" destId="{7417B0A0-3819-4581-B054-322E8D98E5F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C65A91-76F7-4B7E-B760-250EA2B248BF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D768957-FB8A-4B7A-B932-E132032C87DA}">
      <dgm:prSet phldrT="[Text]"/>
      <dgm:spPr/>
      <dgm:t>
        <a:bodyPr/>
        <a:lstStyle/>
        <a:p>
          <a:r>
            <a:rPr lang="en-GB" dirty="0" smtClean="0"/>
            <a:t>Safe Prescribing; Drug Alert Adherence</a:t>
          </a:r>
          <a:endParaRPr lang="en-GB" dirty="0"/>
        </a:p>
      </dgm:t>
    </dgm:pt>
    <dgm:pt modelId="{F7A9409C-BF66-4D0F-A8AF-BD11BCBB7129}" type="parTrans" cxnId="{2276597F-B258-4BA1-9129-F8307141B113}">
      <dgm:prSet/>
      <dgm:spPr/>
      <dgm:t>
        <a:bodyPr/>
        <a:lstStyle/>
        <a:p>
          <a:endParaRPr lang="en-GB"/>
        </a:p>
      </dgm:t>
    </dgm:pt>
    <dgm:pt modelId="{F820CE7C-5954-43C6-9C63-DAFEE0633453}" type="sibTrans" cxnId="{2276597F-B258-4BA1-9129-F8307141B113}">
      <dgm:prSet/>
      <dgm:spPr/>
      <dgm:t>
        <a:bodyPr/>
        <a:lstStyle/>
        <a:p>
          <a:endParaRPr lang="en-GB"/>
        </a:p>
      </dgm:t>
    </dgm:pt>
    <dgm:pt modelId="{1387A181-A4C2-4CE6-A3A5-D440ACC9B035}">
      <dgm:prSet phldrT="[Text]"/>
      <dgm:spPr/>
      <dgm:t>
        <a:bodyPr/>
        <a:lstStyle/>
        <a:p>
          <a:r>
            <a:rPr lang="en-GB" dirty="0" smtClean="0"/>
            <a:t>Clinician Awareness</a:t>
          </a:r>
          <a:endParaRPr lang="en-GB" dirty="0"/>
        </a:p>
      </dgm:t>
    </dgm:pt>
    <dgm:pt modelId="{C0B83BD7-75DE-405A-88CA-C5EF03036C7A}" type="parTrans" cxnId="{09D12569-5BF7-4433-A6A6-CD36F7C849E9}">
      <dgm:prSet/>
      <dgm:spPr/>
      <dgm:t>
        <a:bodyPr/>
        <a:lstStyle/>
        <a:p>
          <a:endParaRPr lang="en-GB"/>
        </a:p>
      </dgm:t>
    </dgm:pt>
    <dgm:pt modelId="{45D03987-7E45-426D-B4E3-F8D62A3A1E07}" type="sibTrans" cxnId="{09D12569-5BF7-4433-A6A6-CD36F7C849E9}">
      <dgm:prSet/>
      <dgm:spPr/>
      <dgm:t>
        <a:bodyPr/>
        <a:lstStyle/>
        <a:p>
          <a:endParaRPr lang="en-GB"/>
        </a:p>
      </dgm:t>
    </dgm:pt>
    <dgm:pt modelId="{97A49BF3-441D-4A2F-B9E8-7006EBE06EA3}">
      <dgm:prSet phldrT="[Text]"/>
      <dgm:spPr/>
      <dgm:t>
        <a:bodyPr/>
        <a:lstStyle/>
        <a:p>
          <a:r>
            <a:rPr lang="en-GB" dirty="0" smtClean="0"/>
            <a:t>Only send alerts out if pertinent</a:t>
          </a:r>
          <a:endParaRPr lang="en-GB" dirty="0"/>
        </a:p>
      </dgm:t>
    </dgm:pt>
    <dgm:pt modelId="{BD6C4929-802D-46BE-A110-1A2121A84535}" type="parTrans" cxnId="{44E998F7-4E0B-474D-8384-529B90539706}">
      <dgm:prSet/>
      <dgm:spPr/>
      <dgm:t>
        <a:bodyPr/>
        <a:lstStyle/>
        <a:p>
          <a:endParaRPr lang="en-GB"/>
        </a:p>
      </dgm:t>
    </dgm:pt>
    <dgm:pt modelId="{31BA1B25-1D47-4E59-9932-F81C275E0C58}" type="sibTrans" cxnId="{44E998F7-4E0B-474D-8384-529B90539706}">
      <dgm:prSet/>
      <dgm:spPr/>
      <dgm:t>
        <a:bodyPr/>
        <a:lstStyle/>
        <a:p>
          <a:endParaRPr lang="en-GB"/>
        </a:p>
      </dgm:t>
    </dgm:pt>
    <dgm:pt modelId="{5FA16F38-984B-4AEC-ABD9-538302D85A47}">
      <dgm:prSet phldrT="[Text]"/>
      <dgm:spPr/>
      <dgm:t>
        <a:bodyPr/>
        <a:lstStyle/>
        <a:p>
          <a:r>
            <a:rPr lang="en-GB" dirty="0" smtClean="0"/>
            <a:t>Dealt with in appointments</a:t>
          </a:r>
          <a:endParaRPr lang="en-GB" dirty="0"/>
        </a:p>
      </dgm:t>
    </dgm:pt>
    <dgm:pt modelId="{00439EA4-DCD6-4369-AC88-A8575D298846}" type="parTrans" cxnId="{3A56E2F0-876C-473A-ABA7-1D9510A2B66B}">
      <dgm:prSet/>
      <dgm:spPr/>
      <dgm:t>
        <a:bodyPr/>
        <a:lstStyle/>
        <a:p>
          <a:endParaRPr lang="en-GB"/>
        </a:p>
      </dgm:t>
    </dgm:pt>
    <dgm:pt modelId="{7CF000B6-891B-4390-B5D3-4797A773C81C}" type="sibTrans" cxnId="{3A56E2F0-876C-473A-ABA7-1D9510A2B66B}">
      <dgm:prSet/>
      <dgm:spPr/>
      <dgm:t>
        <a:bodyPr/>
        <a:lstStyle/>
        <a:p>
          <a:endParaRPr lang="en-GB"/>
        </a:p>
      </dgm:t>
    </dgm:pt>
    <dgm:pt modelId="{00FF6A2D-4803-4DD7-A8C1-5447B71047AD}">
      <dgm:prSet phldrT="[Text]"/>
      <dgm:spPr/>
      <dgm:t>
        <a:bodyPr/>
        <a:lstStyle/>
        <a:p>
          <a:r>
            <a:rPr lang="en-GB" dirty="0" smtClean="0"/>
            <a:t>Need to know who is affected</a:t>
          </a:r>
          <a:endParaRPr lang="en-GB" dirty="0"/>
        </a:p>
      </dgm:t>
    </dgm:pt>
    <dgm:pt modelId="{E61A6AB4-6E44-496A-8AE7-2705D76F281F}" type="parTrans" cxnId="{AA204979-BCDC-4A6E-975C-58372AEA7D77}">
      <dgm:prSet/>
      <dgm:spPr/>
      <dgm:t>
        <a:bodyPr/>
        <a:lstStyle/>
        <a:p>
          <a:endParaRPr lang="en-GB"/>
        </a:p>
      </dgm:t>
    </dgm:pt>
    <dgm:pt modelId="{63CF4825-DC04-4004-B15A-E27C37AB34CE}" type="sibTrans" cxnId="{AA204979-BCDC-4A6E-975C-58372AEA7D77}">
      <dgm:prSet/>
      <dgm:spPr/>
      <dgm:t>
        <a:bodyPr/>
        <a:lstStyle/>
        <a:p>
          <a:endParaRPr lang="en-GB"/>
        </a:p>
      </dgm:t>
    </dgm:pt>
    <dgm:pt modelId="{B2AA32EB-28ED-40AA-8AA0-5274E8DE2079}">
      <dgm:prSet phldrT="[Text]"/>
      <dgm:spPr/>
      <dgm:t>
        <a:bodyPr/>
        <a:lstStyle/>
        <a:p>
          <a:r>
            <a:rPr lang="en-GB" dirty="0" smtClean="0"/>
            <a:t>IT</a:t>
          </a:r>
          <a:r>
            <a:rPr lang="en-GB" baseline="0" dirty="0" smtClean="0"/>
            <a:t> bod to run search</a:t>
          </a:r>
          <a:endParaRPr lang="en-GB" dirty="0"/>
        </a:p>
      </dgm:t>
    </dgm:pt>
    <dgm:pt modelId="{F9CAD2DA-1820-4B76-9522-55C788264035}" type="parTrans" cxnId="{5FBACF0A-EBA9-4BA9-AE63-087F042E6801}">
      <dgm:prSet/>
      <dgm:spPr/>
      <dgm:t>
        <a:bodyPr/>
        <a:lstStyle/>
        <a:p>
          <a:endParaRPr lang="en-GB"/>
        </a:p>
      </dgm:t>
    </dgm:pt>
    <dgm:pt modelId="{F1654A29-AB88-4A84-9605-3B00324E15AA}" type="sibTrans" cxnId="{5FBACF0A-EBA9-4BA9-AE63-087F042E6801}">
      <dgm:prSet/>
      <dgm:spPr/>
      <dgm:t>
        <a:bodyPr/>
        <a:lstStyle/>
        <a:p>
          <a:endParaRPr lang="en-GB"/>
        </a:p>
      </dgm:t>
    </dgm:pt>
    <dgm:pt modelId="{89606141-7D59-4ABC-8E59-B5B4E366DC71}">
      <dgm:prSet phldrT="[Text]"/>
      <dgm:spPr/>
      <dgm:t>
        <a:bodyPr/>
        <a:lstStyle/>
        <a:p>
          <a:r>
            <a:rPr lang="en-GB" dirty="0" smtClean="0"/>
            <a:t>Outcome</a:t>
          </a:r>
          <a:endParaRPr lang="en-GB" dirty="0"/>
        </a:p>
      </dgm:t>
    </dgm:pt>
    <dgm:pt modelId="{4FD97969-E2E7-4467-B37C-401AE79792E7}" type="parTrans" cxnId="{3FBFBFF3-D7DA-4FF9-B0ED-B0C127756A64}">
      <dgm:prSet/>
      <dgm:spPr/>
      <dgm:t>
        <a:bodyPr/>
        <a:lstStyle/>
        <a:p>
          <a:endParaRPr lang="en-GB"/>
        </a:p>
      </dgm:t>
    </dgm:pt>
    <dgm:pt modelId="{CBC14529-BA57-4F75-A657-7EB62F70AEC4}" type="sibTrans" cxnId="{3FBFBFF3-D7DA-4FF9-B0ED-B0C127756A64}">
      <dgm:prSet/>
      <dgm:spPr/>
      <dgm:t>
        <a:bodyPr/>
        <a:lstStyle/>
        <a:p>
          <a:endParaRPr lang="en-GB"/>
        </a:p>
      </dgm:t>
    </dgm:pt>
    <dgm:pt modelId="{C05C2CCE-A6B4-436F-BFBE-586CA9E56825}">
      <dgm:prSet phldrT="[Text]"/>
      <dgm:spPr/>
      <dgm:t>
        <a:bodyPr/>
        <a:lstStyle/>
        <a:p>
          <a:r>
            <a:rPr lang="en-GB" dirty="0" smtClean="0"/>
            <a:t>Primary Driver</a:t>
          </a:r>
          <a:endParaRPr lang="en-GB" dirty="0"/>
        </a:p>
      </dgm:t>
    </dgm:pt>
    <dgm:pt modelId="{90FDE9A3-5506-4B56-BD4C-B29D354FAD1D}" type="parTrans" cxnId="{D03F0817-FE17-41E8-BDAE-7FFBE52624C7}">
      <dgm:prSet/>
      <dgm:spPr/>
      <dgm:t>
        <a:bodyPr/>
        <a:lstStyle/>
        <a:p>
          <a:endParaRPr lang="en-GB"/>
        </a:p>
      </dgm:t>
    </dgm:pt>
    <dgm:pt modelId="{5D142BA4-51C0-4FDB-A241-11AED5651474}" type="sibTrans" cxnId="{D03F0817-FE17-41E8-BDAE-7FFBE52624C7}">
      <dgm:prSet/>
      <dgm:spPr/>
      <dgm:t>
        <a:bodyPr/>
        <a:lstStyle/>
        <a:p>
          <a:endParaRPr lang="en-GB"/>
        </a:p>
      </dgm:t>
    </dgm:pt>
    <dgm:pt modelId="{C1ED9DA0-796A-40B9-8994-8D740CD07D8C}">
      <dgm:prSet phldrT="[Text]"/>
      <dgm:spPr/>
      <dgm:t>
        <a:bodyPr/>
        <a:lstStyle/>
        <a:p>
          <a:r>
            <a:rPr lang="en-GB" dirty="0" smtClean="0"/>
            <a:t>Secondary Driver</a:t>
          </a:r>
          <a:endParaRPr lang="en-GB" dirty="0"/>
        </a:p>
      </dgm:t>
    </dgm:pt>
    <dgm:pt modelId="{DA216A54-C530-4DAE-9B80-029AB2271A8F}" type="parTrans" cxnId="{FBF1BBC6-DA5D-4848-9296-6CCCB625D5CC}">
      <dgm:prSet/>
      <dgm:spPr/>
      <dgm:t>
        <a:bodyPr/>
        <a:lstStyle/>
        <a:p>
          <a:endParaRPr lang="en-GB"/>
        </a:p>
      </dgm:t>
    </dgm:pt>
    <dgm:pt modelId="{68403EA5-B356-4A4D-9CD2-BEA2149C11B0}" type="sibTrans" cxnId="{FBF1BBC6-DA5D-4848-9296-6CCCB625D5CC}">
      <dgm:prSet/>
      <dgm:spPr/>
      <dgm:t>
        <a:bodyPr/>
        <a:lstStyle/>
        <a:p>
          <a:endParaRPr lang="en-GB"/>
        </a:p>
      </dgm:t>
    </dgm:pt>
    <dgm:pt modelId="{73D01EAF-7C88-4B72-A0F3-FB102D78770A}">
      <dgm:prSet phldrT="[Text]"/>
      <dgm:spPr/>
      <dgm:t>
        <a:bodyPr/>
        <a:lstStyle/>
        <a:p>
          <a:r>
            <a:rPr lang="en-GB" dirty="0" smtClean="0"/>
            <a:t>Time</a:t>
          </a:r>
          <a:endParaRPr lang="en-GB" dirty="0"/>
        </a:p>
      </dgm:t>
    </dgm:pt>
    <dgm:pt modelId="{23E72540-B4B1-47ED-8549-240B674EEAE4}" type="parTrans" cxnId="{14382BE7-DFB1-4792-B643-5B7D5966CA40}">
      <dgm:prSet/>
      <dgm:spPr/>
      <dgm:t>
        <a:bodyPr/>
        <a:lstStyle/>
        <a:p>
          <a:endParaRPr lang="en-GB"/>
        </a:p>
      </dgm:t>
    </dgm:pt>
    <dgm:pt modelId="{1E68AB02-E55E-4DF8-8478-FA8691732661}" type="sibTrans" cxnId="{14382BE7-DFB1-4792-B643-5B7D5966CA40}">
      <dgm:prSet/>
      <dgm:spPr/>
      <dgm:t>
        <a:bodyPr/>
        <a:lstStyle/>
        <a:p>
          <a:endParaRPr lang="en-GB"/>
        </a:p>
      </dgm:t>
    </dgm:pt>
    <dgm:pt modelId="{6493980A-5626-4A27-BFC6-FAE3426E17D0}">
      <dgm:prSet phldrT="[Text]"/>
      <dgm:spPr/>
      <dgm:t>
        <a:bodyPr/>
        <a:lstStyle/>
        <a:p>
          <a:r>
            <a:rPr lang="en-GB" dirty="0" smtClean="0"/>
            <a:t>Discuss any relevant alerts at Partners meeting</a:t>
          </a:r>
          <a:endParaRPr lang="en-GB" dirty="0"/>
        </a:p>
      </dgm:t>
    </dgm:pt>
    <dgm:pt modelId="{46455641-A648-43BE-B6C9-405470F1FEAA}" type="parTrans" cxnId="{9E470DD0-A988-4043-87C8-F33DDEBF4CDA}">
      <dgm:prSet/>
      <dgm:spPr/>
      <dgm:t>
        <a:bodyPr/>
        <a:lstStyle/>
        <a:p>
          <a:endParaRPr lang="en-GB"/>
        </a:p>
      </dgm:t>
    </dgm:pt>
    <dgm:pt modelId="{8A59E2FE-C5E1-44C7-9ED7-ED73E042BA1E}" type="sibTrans" cxnId="{9E470DD0-A988-4043-87C8-F33DDEBF4CDA}">
      <dgm:prSet/>
      <dgm:spPr/>
      <dgm:t>
        <a:bodyPr/>
        <a:lstStyle/>
        <a:p>
          <a:endParaRPr lang="en-GB"/>
        </a:p>
      </dgm:t>
    </dgm:pt>
    <dgm:pt modelId="{CF5B87F3-A3AC-4089-8B50-0859336D094D}">
      <dgm:prSet phldrT="[Text]"/>
      <dgm:spPr/>
      <dgm:t>
        <a:bodyPr/>
        <a:lstStyle/>
        <a:p>
          <a:r>
            <a:rPr lang="en-GB" dirty="0" smtClean="0"/>
            <a:t>Disseminate emails</a:t>
          </a:r>
          <a:endParaRPr lang="en-GB" dirty="0"/>
        </a:p>
      </dgm:t>
    </dgm:pt>
    <dgm:pt modelId="{9A1691DC-E9C5-4C20-8376-755A8DA889CB}" type="parTrans" cxnId="{1EE6C7A4-5B73-4C75-8DDA-4C8AADAE56DB}">
      <dgm:prSet/>
      <dgm:spPr/>
      <dgm:t>
        <a:bodyPr/>
        <a:lstStyle/>
        <a:p>
          <a:endParaRPr lang="en-GB"/>
        </a:p>
      </dgm:t>
    </dgm:pt>
    <dgm:pt modelId="{3D1B4440-41F0-43A8-B02C-17538E140BE0}" type="sibTrans" cxnId="{1EE6C7A4-5B73-4C75-8DDA-4C8AADAE56DB}">
      <dgm:prSet/>
      <dgm:spPr/>
      <dgm:t>
        <a:bodyPr/>
        <a:lstStyle/>
        <a:p>
          <a:endParaRPr lang="en-GB"/>
        </a:p>
      </dgm:t>
    </dgm:pt>
    <dgm:pt modelId="{BCD60232-4619-45F9-89FA-BC54C79E78F2}">
      <dgm:prSet phldrT="[Text]"/>
      <dgm:spPr/>
      <dgm:t>
        <a:bodyPr/>
        <a:lstStyle/>
        <a:p>
          <a:r>
            <a:rPr lang="en-GB" dirty="0" smtClean="0"/>
            <a:t>Prescribing lead </a:t>
          </a:r>
          <a:endParaRPr lang="en-GB" dirty="0"/>
        </a:p>
      </dgm:t>
    </dgm:pt>
    <dgm:pt modelId="{6B7A83F3-2C5D-4E18-9584-A700A0A130FD}" type="parTrans" cxnId="{E6CD1386-5AEE-4297-AFD8-52EF5F2E2D1C}">
      <dgm:prSet/>
      <dgm:spPr/>
      <dgm:t>
        <a:bodyPr/>
        <a:lstStyle/>
        <a:p>
          <a:endParaRPr lang="en-GB"/>
        </a:p>
      </dgm:t>
    </dgm:pt>
    <dgm:pt modelId="{D956356B-D0C3-4E16-ACAB-3379ED695C18}" type="sibTrans" cxnId="{E6CD1386-5AEE-4297-AFD8-52EF5F2E2D1C}">
      <dgm:prSet/>
      <dgm:spPr/>
      <dgm:t>
        <a:bodyPr/>
        <a:lstStyle/>
        <a:p>
          <a:endParaRPr lang="en-GB"/>
        </a:p>
      </dgm:t>
    </dgm:pt>
    <dgm:pt modelId="{875AE4CD-921D-4363-9DB5-CB3B49BE79B2}" type="pres">
      <dgm:prSet presAssocID="{CDC65A91-76F7-4B7E-B760-250EA2B248B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ED4B5A6-9B3D-4CEE-815D-526A2D40226B}" type="pres">
      <dgm:prSet presAssocID="{CDC65A91-76F7-4B7E-B760-250EA2B248BF}" presName="hierFlow" presStyleCnt="0"/>
      <dgm:spPr/>
    </dgm:pt>
    <dgm:pt modelId="{1A7E64BE-82B9-44CE-A2AF-E7759BF0BCA1}" type="pres">
      <dgm:prSet presAssocID="{CDC65A91-76F7-4B7E-B760-250EA2B248BF}" presName="firstBuf" presStyleCnt="0"/>
      <dgm:spPr/>
    </dgm:pt>
    <dgm:pt modelId="{62F5DCD6-FE94-4619-9428-4A56CED9F93D}" type="pres">
      <dgm:prSet presAssocID="{CDC65A91-76F7-4B7E-B760-250EA2B248B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EE8A00-CD24-44B4-A277-E785E69F26F4}" type="pres">
      <dgm:prSet presAssocID="{5D768957-FB8A-4B7A-B932-E132032C87DA}" presName="Name17" presStyleCnt="0"/>
      <dgm:spPr/>
    </dgm:pt>
    <dgm:pt modelId="{3382601A-7FEB-4C6A-AF9B-A26E49658286}" type="pres">
      <dgm:prSet presAssocID="{5D768957-FB8A-4B7A-B932-E132032C87DA}" presName="level1Shape" presStyleLbl="node0" presStyleIdx="0" presStyleCnt="1" custLinFactNeighborX="-4348" custLinFactNeighborY="-786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5B04723-BE6D-437D-9BDC-D10D129278CD}" type="pres">
      <dgm:prSet presAssocID="{5D768957-FB8A-4B7A-B932-E132032C87DA}" presName="hierChild2" presStyleCnt="0"/>
      <dgm:spPr/>
    </dgm:pt>
    <dgm:pt modelId="{C63875D6-2573-4F63-88CA-03BF1B29D29B}" type="pres">
      <dgm:prSet presAssocID="{C0B83BD7-75DE-405A-88CA-C5EF03036C7A}" presName="Name25" presStyleLbl="parChTrans1D2" presStyleIdx="0" presStyleCnt="3"/>
      <dgm:spPr/>
      <dgm:t>
        <a:bodyPr/>
        <a:lstStyle/>
        <a:p>
          <a:endParaRPr lang="en-GB"/>
        </a:p>
      </dgm:t>
    </dgm:pt>
    <dgm:pt modelId="{0E2AE6BC-2C83-4DA0-91D4-EBA58F006CCF}" type="pres">
      <dgm:prSet presAssocID="{C0B83BD7-75DE-405A-88CA-C5EF03036C7A}" presName="connTx" presStyleLbl="parChTrans1D2" presStyleIdx="0" presStyleCnt="3"/>
      <dgm:spPr/>
      <dgm:t>
        <a:bodyPr/>
        <a:lstStyle/>
        <a:p>
          <a:endParaRPr lang="en-GB"/>
        </a:p>
      </dgm:t>
    </dgm:pt>
    <dgm:pt modelId="{1EB126C5-4D29-458D-9AF1-82EA24259098}" type="pres">
      <dgm:prSet presAssocID="{1387A181-A4C2-4CE6-A3A5-D440ACC9B035}" presName="Name30" presStyleCnt="0"/>
      <dgm:spPr/>
    </dgm:pt>
    <dgm:pt modelId="{F471D5BE-9942-43EC-B543-70808D98C74C}" type="pres">
      <dgm:prSet presAssocID="{1387A181-A4C2-4CE6-A3A5-D440ACC9B035}" presName="level2Shape" presStyleLbl="node2" presStyleIdx="0" presStyleCnt="3"/>
      <dgm:spPr/>
      <dgm:t>
        <a:bodyPr/>
        <a:lstStyle/>
        <a:p>
          <a:endParaRPr lang="en-GB"/>
        </a:p>
      </dgm:t>
    </dgm:pt>
    <dgm:pt modelId="{7A9DBB2D-804C-4DB2-B2ED-224EA9EE868E}" type="pres">
      <dgm:prSet presAssocID="{1387A181-A4C2-4CE6-A3A5-D440ACC9B035}" presName="hierChild3" presStyleCnt="0"/>
      <dgm:spPr/>
    </dgm:pt>
    <dgm:pt modelId="{74D87D07-48A8-465D-90B1-54E808BEF727}" type="pres">
      <dgm:prSet presAssocID="{9A1691DC-E9C5-4C20-8376-755A8DA889CB}" presName="Name25" presStyleLbl="parChTrans1D3" presStyleIdx="0" presStyleCnt="6"/>
      <dgm:spPr/>
      <dgm:t>
        <a:bodyPr/>
        <a:lstStyle/>
        <a:p>
          <a:endParaRPr lang="en-GB"/>
        </a:p>
      </dgm:t>
    </dgm:pt>
    <dgm:pt modelId="{F6DD3CF9-62F2-4577-83CA-E8DE7FD9D1BA}" type="pres">
      <dgm:prSet presAssocID="{9A1691DC-E9C5-4C20-8376-755A8DA889CB}" presName="connTx" presStyleLbl="parChTrans1D3" presStyleIdx="0" presStyleCnt="6"/>
      <dgm:spPr/>
      <dgm:t>
        <a:bodyPr/>
        <a:lstStyle/>
        <a:p>
          <a:endParaRPr lang="en-GB"/>
        </a:p>
      </dgm:t>
    </dgm:pt>
    <dgm:pt modelId="{6B2B0D9A-E0D7-4DD1-926F-0E522E561BB4}" type="pres">
      <dgm:prSet presAssocID="{CF5B87F3-A3AC-4089-8B50-0859336D094D}" presName="Name30" presStyleCnt="0"/>
      <dgm:spPr/>
    </dgm:pt>
    <dgm:pt modelId="{CE854BAD-77EC-4323-9298-78BA016E15C9}" type="pres">
      <dgm:prSet presAssocID="{CF5B87F3-A3AC-4089-8B50-0859336D094D}" presName="level2Shape" presStyleLbl="node3" presStyleIdx="0" presStyleCnt="6"/>
      <dgm:spPr/>
      <dgm:t>
        <a:bodyPr/>
        <a:lstStyle/>
        <a:p>
          <a:endParaRPr lang="en-GB"/>
        </a:p>
      </dgm:t>
    </dgm:pt>
    <dgm:pt modelId="{8533C4BF-17BB-4F87-A970-27C29B642C7B}" type="pres">
      <dgm:prSet presAssocID="{CF5B87F3-A3AC-4089-8B50-0859336D094D}" presName="hierChild3" presStyleCnt="0"/>
      <dgm:spPr/>
    </dgm:pt>
    <dgm:pt modelId="{3E149AAC-D81A-4B07-B5AA-FA56D7451247}" type="pres">
      <dgm:prSet presAssocID="{46455641-A648-43BE-B6C9-405470F1FEAA}" presName="Name25" presStyleLbl="parChTrans1D3" presStyleIdx="1" presStyleCnt="6"/>
      <dgm:spPr/>
      <dgm:t>
        <a:bodyPr/>
        <a:lstStyle/>
        <a:p>
          <a:endParaRPr lang="en-GB"/>
        </a:p>
      </dgm:t>
    </dgm:pt>
    <dgm:pt modelId="{28984EAE-3272-465B-86B6-8CEF8AAE5849}" type="pres">
      <dgm:prSet presAssocID="{46455641-A648-43BE-B6C9-405470F1FEAA}" presName="connTx" presStyleLbl="parChTrans1D3" presStyleIdx="1" presStyleCnt="6"/>
      <dgm:spPr/>
      <dgm:t>
        <a:bodyPr/>
        <a:lstStyle/>
        <a:p>
          <a:endParaRPr lang="en-GB"/>
        </a:p>
      </dgm:t>
    </dgm:pt>
    <dgm:pt modelId="{036CB5B6-B9DE-45B3-8E54-41A089ED795B}" type="pres">
      <dgm:prSet presAssocID="{6493980A-5626-4A27-BFC6-FAE3426E17D0}" presName="Name30" presStyleCnt="0"/>
      <dgm:spPr/>
    </dgm:pt>
    <dgm:pt modelId="{7DC02485-4232-4CA9-B087-42DE73D61FB6}" type="pres">
      <dgm:prSet presAssocID="{6493980A-5626-4A27-BFC6-FAE3426E17D0}" presName="level2Shape" presStyleLbl="node3" presStyleIdx="1" presStyleCnt="6"/>
      <dgm:spPr/>
      <dgm:t>
        <a:bodyPr/>
        <a:lstStyle/>
        <a:p>
          <a:endParaRPr lang="en-GB"/>
        </a:p>
      </dgm:t>
    </dgm:pt>
    <dgm:pt modelId="{7737EF5C-2910-4913-A1D5-64386064911D}" type="pres">
      <dgm:prSet presAssocID="{6493980A-5626-4A27-BFC6-FAE3426E17D0}" presName="hierChild3" presStyleCnt="0"/>
      <dgm:spPr/>
    </dgm:pt>
    <dgm:pt modelId="{385897D9-8FC1-4C5E-A030-AA1E2BC8E8D2}" type="pres">
      <dgm:prSet presAssocID="{6B7A83F3-2C5D-4E18-9584-A700A0A130FD}" presName="Name25" presStyleLbl="parChTrans1D3" presStyleIdx="2" presStyleCnt="6"/>
      <dgm:spPr/>
      <dgm:t>
        <a:bodyPr/>
        <a:lstStyle/>
        <a:p>
          <a:endParaRPr lang="en-GB"/>
        </a:p>
      </dgm:t>
    </dgm:pt>
    <dgm:pt modelId="{D199AFE6-2CE7-4896-AC1C-0F8E319165CF}" type="pres">
      <dgm:prSet presAssocID="{6B7A83F3-2C5D-4E18-9584-A700A0A130FD}" presName="connTx" presStyleLbl="parChTrans1D3" presStyleIdx="2" presStyleCnt="6"/>
      <dgm:spPr/>
      <dgm:t>
        <a:bodyPr/>
        <a:lstStyle/>
        <a:p>
          <a:endParaRPr lang="en-GB"/>
        </a:p>
      </dgm:t>
    </dgm:pt>
    <dgm:pt modelId="{7E0E844A-C19A-404A-A1A9-B0926877DEBA}" type="pres">
      <dgm:prSet presAssocID="{BCD60232-4619-45F9-89FA-BC54C79E78F2}" presName="Name30" presStyleCnt="0"/>
      <dgm:spPr/>
    </dgm:pt>
    <dgm:pt modelId="{E3690491-AB66-4B80-9456-42354FD81983}" type="pres">
      <dgm:prSet presAssocID="{BCD60232-4619-45F9-89FA-BC54C79E78F2}" presName="level2Shape" presStyleLbl="node3" presStyleIdx="2" presStyleCnt="6"/>
      <dgm:spPr/>
      <dgm:t>
        <a:bodyPr/>
        <a:lstStyle/>
        <a:p>
          <a:endParaRPr lang="en-GB"/>
        </a:p>
      </dgm:t>
    </dgm:pt>
    <dgm:pt modelId="{956F0870-121B-4B0F-841D-8194D78D5BEF}" type="pres">
      <dgm:prSet presAssocID="{BCD60232-4619-45F9-89FA-BC54C79E78F2}" presName="hierChild3" presStyleCnt="0"/>
      <dgm:spPr/>
    </dgm:pt>
    <dgm:pt modelId="{4B2F511D-B8AB-4CF4-BC36-37A3877875BE}" type="pres">
      <dgm:prSet presAssocID="{23E72540-B4B1-47ED-8549-240B674EEAE4}" presName="Name25" presStyleLbl="parChTrans1D2" presStyleIdx="1" presStyleCnt="3"/>
      <dgm:spPr/>
      <dgm:t>
        <a:bodyPr/>
        <a:lstStyle/>
        <a:p>
          <a:endParaRPr lang="en-GB"/>
        </a:p>
      </dgm:t>
    </dgm:pt>
    <dgm:pt modelId="{E7FB41C1-67C2-4834-9803-68492CBE2CEF}" type="pres">
      <dgm:prSet presAssocID="{23E72540-B4B1-47ED-8549-240B674EEAE4}" presName="connTx" presStyleLbl="parChTrans1D2" presStyleIdx="1" presStyleCnt="3"/>
      <dgm:spPr/>
      <dgm:t>
        <a:bodyPr/>
        <a:lstStyle/>
        <a:p>
          <a:endParaRPr lang="en-GB"/>
        </a:p>
      </dgm:t>
    </dgm:pt>
    <dgm:pt modelId="{DFDD3AA1-712D-44D5-B648-24648B83A651}" type="pres">
      <dgm:prSet presAssocID="{73D01EAF-7C88-4B72-A0F3-FB102D78770A}" presName="Name30" presStyleCnt="0"/>
      <dgm:spPr/>
    </dgm:pt>
    <dgm:pt modelId="{D3CEAF6A-A83C-449B-8C9C-9341449522BC}" type="pres">
      <dgm:prSet presAssocID="{73D01EAF-7C88-4B72-A0F3-FB102D78770A}" presName="level2Shape" presStyleLbl="node2" presStyleIdx="1" presStyleCnt="3" custLinFactNeighborX="-3551" custLinFactNeighborY="-87556"/>
      <dgm:spPr/>
      <dgm:t>
        <a:bodyPr/>
        <a:lstStyle/>
        <a:p>
          <a:endParaRPr lang="en-GB"/>
        </a:p>
      </dgm:t>
    </dgm:pt>
    <dgm:pt modelId="{E94ACAF1-76C7-4401-8A27-DE94103FC7D9}" type="pres">
      <dgm:prSet presAssocID="{73D01EAF-7C88-4B72-A0F3-FB102D78770A}" presName="hierChild3" presStyleCnt="0"/>
      <dgm:spPr/>
    </dgm:pt>
    <dgm:pt modelId="{E284FF32-58FA-4673-AEF1-3AB1C8491362}" type="pres">
      <dgm:prSet presAssocID="{BD6C4929-802D-46BE-A110-1A2121A84535}" presName="Name25" presStyleLbl="parChTrans1D3" presStyleIdx="3" presStyleCnt="6"/>
      <dgm:spPr/>
      <dgm:t>
        <a:bodyPr/>
        <a:lstStyle/>
        <a:p>
          <a:endParaRPr lang="en-GB"/>
        </a:p>
      </dgm:t>
    </dgm:pt>
    <dgm:pt modelId="{17D4DCF8-AD37-48FA-9457-2F3A6D7BFE73}" type="pres">
      <dgm:prSet presAssocID="{BD6C4929-802D-46BE-A110-1A2121A84535}" presName="connTx" presStyleLbl="parChTrans1D3" presStyleIdx="3" presStyleCnt="6"/>
      <dgm:spPr/>
      <dgm:t>
        <a:bodyPr/>
        <a:lstStyle/>
        <a:p>
          <a:endParaRPr lang="en-GB"/>
        </a:p>
      </dgm:t>
    </dgm:pt>
    <dgm:pt modelId="{F93593A6-7A1E-43F5-B542-6462DCB88AED}" type="pres">
      <dgm:prSet presAssocID="{97A49BF3-441D-4A2F-B9E8-7006EBE06EA3}" presName="Name30" presStyleCnt="0"/>
      <dgm:spPr/>
    </dgm:pt>
    <dgm:pt modelId="{05F3E021-CECA-43D5-8650-03E0A11A3E76}" type="pres">
      <dgm:prSet presAssocID="{97A49BF3-441D-4A2F-B9E8-7006EBE06EA3}" presName="level2Shape" presStyleLbl="node3" presStyleIdx="3" presStyleCnt="6"/>
      <dgm:spPr/>
      <dgm:t>
        <a:bodyPr/>
        <a:lstStyle/>
        <a:p>
          <a:endParaRPr lang="en-GB"/>
        </a:p>
      </dgm:t>
    </dgm:pt>
    <dgm:pt modelId="{B0E05FE2-BFA7-432E-9434-60BC45ED5522}" type="pres">
      <dgm:prSet presAssocID="{97A49BF3-441D-4A2F-B9E8-7006EBE06EA3}" presName="hierChild3" presStyleCnt="0"/>
      <dgm:spPr/>
    </dgm:pt>
    <dgm:pt modelId="{BC07CB6B-B320-467B-A113-EE7FCA1951C3}" type="pres">
      <dgm:prSet presAssocID="{00439EA4-DCD6-4369-AC88-A8575D298846}" presName="Name25" presStyleLbl="parChTrans1D3" presStyleIdx="4" presStyleCnt="6"/>
      <dgm:spPr/>
      <dgm:t>
        <a:bodyPr/>
        <a:lstStyle/>
        <a:p>
          <a:endParaRPr lang="en-GB"/>
        </a:p>
      </dgm:t>
    </dgm:pt>
    <dgm:pt modelId="{27A78D0D-2499-4197-BEE3-34D1B1E33B31}" type="pres">
      <dgm:prSet presAssocID="{00439EA4-DCD6-4369-AC88-A8575D298846}" presName="connTx" presStyleLbl="parChTrans1D3" presStyleIdx="4" presStyleCnt="6"/>
      <dgm:spPr/>
      <dgm:t>
        <a:bodyPr/>
        <a:lstStyle/>
        <a:p>
          <a:endParaRPr lang="en-GB"/>
        </a:p>
      </dgm:t>
    </dgm:pt>
    <dgm:pt modelId="{6508D988-7733-41C4-9B24-90CDBDA19E14}" type="pres">
      <dgm:prSet presAssocID="{5FA16F38-984B-4AEC-ABD9-538302D85A47}" presName="Name30" presStyleCnt="0"/>
      <dgm:spPr/>
    </dgm:pt>
    <dgm:pt modelId="{54089F7D-5C8F-4AE9-8A22-C3F4156BC9EE}" type="pres">
      <dgm:prSet presAssocID="{5FA16F38-984B-4AEC-ABD9-538302D85A47}" presName="level2Shape" presStyleLbl="node3" presStyleIdx="4" presStyleCnt="6"/>
      <dgm:spPr/>
      <dgm:t>
        <a:bodyPr/>
        <a:lstStyle/>
        <a:p>
          <a:endParaRPr lang="en-GB"/>
        </a:p>
      </dgm:t>
    </dgm:pt>
    <dgm:pt modelId="{1AFC8D7A-EC7C-49F6-9E43-586FC4D5B5DB}" type="pres">
      <dgm:prSet presAssocID="{5FA16F38-984B-4AEC-ABD9-538302D85A47}" presName="hierChild3" presStyleCnt="0"/>
      <dgm:spPr/>
    </dgm:pt>
    <dgm:pt modelId="{F22D0AAB-E49F-446E-A02E-FBF8E8FAFC82}" type="pres">
      <dgm:prSet presAssocID="{E61A6AB4-6E44-496A-8AE7-2705D76F281F}" presName="Name25" presStyleLbl="parChTrans1D2" presStyleIdx="2" presStyleCnt="3"/>
      <dgm:spPr/>
      <dgm:t>
        <a:bodyPr/>
        <a:lstStyle/>
        <a:p>
          <a:endParaRPr lang="en-GB"/>
        </a:p>
      </dgm:t>
    </dgm:pt>
    <dgm:pt modelId="{9FEBE3CB-8D6F-44F6-BB57-14E5D7C01F7B}" type="pres">
      <dgm:prSet presAssocID="{E61A6AB4-6E44-496A-8AE7-2705D76F281F}" presName="connTx" presStyleLbl="parChTrans1D2" presStyleIdx="2" presStyleCnt="3"/>
      <dgm:spPr/>
      <dgm:t>
        <a:bodyPr/>
        <a:lstStyle/>
        <a:p>
          <a:endParaRPr lang="en-GB"/>
        </a:p>
      </dgm:t>
    </dgm:pt>
    <dgm:pt modelId="{B715121A-DDA9-4DAD-8C88-24E2068A38CB}" type="pres">
      <dgm:prSet presAssocID="{00FF6A2D-4803-4DD7-A8C1-5447B71047AD}" presName="Name30" presStyleCnt="0"/>
      <dgm:spPr/>
    </dgm:pt>
    <dgm:pt modelId="{557AA697-1285-4955-8EF9-02DBFAB08682}" type="pres">
      <dgm:prSet presAssocID="{00FF6A2D-4803-4DD7-A8C1-5447B71047AD}" presName="level2Shape" presStyleLbl="node2" presStyleIdx="2" presStyleCnt="3" custLinFactNeighborX="-3379" custLinFactNeighborY="-61358"/>
      <dgm:spPr/>
      <dgm:t>
        <a:bodyPr/>
        <a:lstStyle/>
        <a:p>
          <a:endParaRPr lang="en-GB"/>
        </a:p>
      </dgm:t>
    </dgm:pt>
    <dgm:pt modelId="{DB26D82B-20B7-48A3-BA3B-90B19842865C}" type="pres">
      <dgm:prSet presAssocID="{00FF6A2D-4803-4DD7-A8C1-5447B71047AD}" presName="hierChild3" presStyleCnt="0"/>
      <dgm:spPr/>
    </dgm:pt>
    <dgm:pt modelId="{E3460879-EB5C-478B-947F-FE6D56E7BC83}" type="pres">
      <dgm:prSet presAssocID="{F9CAD2DA-1820-4B76-9522-55C788264035}" presName="Name25" presStyleLbl="parChTrans1D3" presStyleIdx="5" presStyleCnt="6"/>
      <dgm:spPr/>
      <dgm:t>
        <a:bodyPr/>
        <a:lstStyle/>
        <a:p>
          <a:endParaRPr lang="en-GB"/>
        </a:p>
      </dgm:t>
    </dgm:pt>
    <dgm:pt modelId="{E2940F45-AAA5-4046-9699-D44F5CFC3C92}" type="pres">
      <dgm:prSet presAssocID="{F9CAD2DA-1820-4B76-9522-55C788264035}" presName="connTx" presStyleLbl="parChTrans1D3" presStyleIdx="5" presStyleCnt="6"/>
      <dgm:spPr/>
      <dgm:t>
        <a:bodyPr/>
        <a:lstStyle/>
        <a:p>
          <a:endParaRPr lang="en-GB"/>
        </a:p>
      </dgm:t>
    </dgm:pt>
    <dgm:pt modelId="{051677F9-0507-4768-A826-50B9EB6AE056}" type="pres">
      <dgm:prSet presAssocID="{B2AA32EB-28ED-40AA-8AA0-5274E8DE2079}" presName="Name30" presStyleCnt="0"/>
      <dgm:spPr/>
    </dgm:pt>
    <dgm:pt modelId="{2195D791-6E63-4E0F-B51C-1B0A1B22597F}" type="pres">
      <dgm:prSet presAssocID="{B2AA32EB-28ED-40AA-8AA0-5274E8DE2079}" presName="level2Shape" presStyleLbl="node3" presStyleIdx="5" presStyleCnt="6"/>
      <dgm:spPr/>
      <dgm:t>
        <a:bodyPr/>
        <a:lstStyle/>
        <a:p>
          <a:endParaRPr lang="en-GB"/>
        </a:p>
      </dgm:t>
    </dgm:pt>
    <dgm:pt modelId="{F6D4526B-68DB-481F-9C72-9FE247309A07}" type="pres">
      <dgm:prSet presAssocID="{B2AA32EB-28ED-40AA-8AA0-5274E8DE2079}" presName="hierChild3" presStyleCnt="0"/>
      <dgm:spPr/>
    </dgm:pt>
    <dgm:pt modelId="{6A0908A1-7E64-4A40-A3BF-DBA1D97D8D63}" type="pres">
      <dgm:prSet presAssocID="{CDC65A91-76F7-4B7E-B760-250EA2B248BF}" presName="bgShapesFlow" presStyleCnt="0"/>
      <dgm:spPr/>
    </dgm:pt>
    <dgm:pt modelId="{556B4A0C-8D39-44E1-B477-EC43A1DB64D0}" type="pres">
      <dgm:prSet presAssocID="{89606141-7D59-4ABC-8E59-B5B4E366DC71}" presName="rectComp" presStyleCnt="0"/>
      <dgm:spPr/>
    </dgm:pt>
    <dgm:pt modelId="{5BC59258-5A4F-43E9-A961-63585DA6F0D2}" type="pres">
      <dgm:prSet presAssocID="{89606141-7D59-4ABC-8E59-B5B4E366DC71}" presName="bgRect" presStyleLbl="bgShp" presStyleIdx="0" presStyleCnt="3" custScaleX="90678" custScaleY="67684" custLinFactNeighborX="-3382" custLinFactNeighborY="5761"/>
      <dgm:spPr/>
      <dgm:t>
        <a:bodyPr/>
        <a:lstStyle/>
        <a:p>
          <a:endParaRPr lang="en-GB"/>
        </a:p>
      </dgm:t>
    </dgm:pt>
    <dgm:pt modelId="{7AA6A49E-6746-4AF3-B28F-9EFCF36DD80D}" type="pres">
      <dgm:prSet presAssocID="{89606141-7D59-4ABC-8E59-B5B4E366DC71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14A5EA-6537-4140-AB11-FBC1E06EC93D}" type="pres">
      <dgm:prSet presAssocID="{89606141-7D59-4ABC-8E59-B5B4E366DC71}" presName="spComp" presStyleCnt="0"/>
      <dgm:spPr/>
    </dgm:pt>
    <dgm:pt modelId="{F49DC909-B36B-4405-853D-11D86ACAB5DD}" type="pres">
      <dgm:prSet presAssocID="{89606141-7D59-4ABC-8E59-B5B4E366DC71}" presName="hSp" presStyleCnt="0"/>
      <dgm:spPr/>
    </dgm:pt>
    <dgm:pt modelId="{4ACB6C27-81E0-4D8F-8803-3BFBF730C248}" type="pres">
      <dgm:prSet presAssocID="{C05C2CCE-A6B4-436F-BFBE-586CA9E56825}" presName="rectComp" presStyleCnt="0"/>
      <dgm:spPr/>
    </dgm:pt>
    <dgm:pt modelId="{F037C7F0-789B-43EC-913E-86625AB22694}" type="pres">
      <dgm:prSet presAssocID="{C05C2CCE-A6B4-436F-BFBE-586CA9E56825}" presName="bgRect" presStyleLbl="bgShp" presStyleIdx="1" presStyleCnt="3" custScaleX="90942" custScaleY="78861"/>
      <dgm:spPr/>
      <dgm:t>
        <a:bodyPr/>
        <a:lstStyle/>
        <a:p>
          <a:endParaRPr lang="en-GB"/>
        </a:p>
      </dgm:t>
    </dgm:pt>
    <dgm:pt modelId="{880A3F3C-451B-46D5-8723-A5CA89451B42}" type="pres">
      <dgm:prSet presAssocID="{C05C2CCE-A6B4-436F-BFBE-586CA9E56825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096041-8945-4A6B-81E1-46C0F9E34BC9}" type="pres">
      <dgm:prSet presAssocID="{C05C2CCE-A6B4-436F-BFBE-586CA9E56825}" presName="spComp" presStyleCnt="0"/>
      <dgm:spPr/>
    </dgm:pt>
    <dgm:pt modelId="{2EF1DE3C-74B6-4590-873B-5993EE9FF936}" type="pres">
      <dgm:prSet presAssocID="{C05C2CCE-A6B4-436F-BFBE-586CA9E56825}" presName="hSp" presStyleCnt="0"/>
      <dgm:spPr/>
    </dgm:pt>
    <dgm:pt modelId="{F455A0E1-0A98-4973-9375-8DC0B3143F23}" type="pres">
      <dgm:prSet presAssocID="{C1ED9DA0-796A-40B9-8994-8D740CD07D8C}" presName="rectComp" presStyleCnt="0"/>
      <dgm:spPr/>
    </dgm:pt>
    <dgm:pt modelId="{5BC07899-B18F-4326-A1CF-F31BAEF06C38}" type="pres">
      <dgm:prSet presAssocID="{C1ED9DA0-796A-40B9-8994-8D740CD07D8C}" presName="bgRect" presStyleLbl="bgShp" presStyleIdx="2" presStyleCnt="3" custScaleX="99013" custScaleY="80104"/>
      <dgm:spPr/>
      <dgm:t>
        <a:bodyPr/>
        <a:lstStyle/>
        <a:p>
          <a:endParaRPr lang="en-GB"/>
        </a:p>
      </dgm:t>
    </dgm:pt>
    <dgm:pt modelId="{E3CFE0ED-7A03-4056-9646-502CF3D1A6AB}" type="pres">
      <dgm:prSet presAssocID="{C1ED9DA0-796A-40B9-8994-8D740CD07D8C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9790355-A043-4B72-886B-8D03DD14068C}" type="presOf" srcId="{BD6C4929-802D-46BE-A110-1A2121A84535}" destId="{17D4DCF8-AD37-48FA-9457-2F3A6D7BFE73}" srcOrd="1" destOrd="0" presId="urn:microsoft.com/office/officeart/2005/8/layout/hierarchy5"/>
    <dgm:cxn modelId="{026A4EF1-7195-4596-A609-979D8421D8B0}" type="presOf" srcId="{00439EA4-DCD6-4369-AC88-A8575D298846}" destId="{BC07CB6B-B320-467B-A113-EE7FCA1951C3}" srcOrd="0" destOrd="0" presId="urn:microsoft.com/office/officeart/2005/8/layout/hierarchy5"/>
    <dgm:cxn modelId="{59BBE136-D7B7-4EEA-90E2-BF074CF39520}" type="presOf" srcId="{00FF6A2D-4803-4DD7-A8C1-5447B71047AD}" destId="{557AA697-1285-4955-8EF9-02DBFAB08682}" srcOrd="0" destOrd="0" presId="urn:microsoft.com/office/officeart/2005/8/layout/hierarchy5"/>
    <dgm:cxn modelId="{9765BA3D-7161-4534-BE6A-4BAC4CCB8911}" type="presOf" srcId="{BD6C4929-802D-46BE-A110-1A2121A84535}" destId="{E284FF32-58FA-4673-AEF1-3AB1C8491362}" srcOrd="0" destOrd="0" presId="urn:microsoft.com/office/officeart/2005/8/layout/hierarchy5"/>
    <dgm:cxn modelId="{43C07500-CDA8-4143-ADA9-F87E17BE0413}" type="presOf" srcId="{89606141-7D59-4ABC-8E59-B5B4E366DC71}" destId="{5BC59258-5A4F-43E9-A961-63585DA6F0D2}" srcOrd="0" destOrd="0" presId="urn:microsoft.com/office/officeart/2005/8/layout/hierarchy5"/>
    <dgm:cxn modelId="{9E470DD0-A988-4043-87C8-F33DDEBF4CDA}" srcId="{1387A181-A4C2-4CE6-A3A5-D440ACC9B035}" destId="{6493980A-5626-4A27-BFC6-FAE3426E17D0}" srcOrd="1" destOrd="0" parTransId="{46455641-A648-43BE-B6C9-405470F1FEAA}" sibTransId="{8A59E2FE-C5E1-44C7-9ED7-ED73E042BA1E}"/>
    <dgm:cxn modelId="{90EEB1F1-8B0B-4D24-8C07-E2CEB3B93EFF}" type="presOf" srcId="{C05C2CCE-A6B4-436F-BFBE-586CA9E56825}" destId="{880A3F3C-451B-46D5-8723-A5CA89451B42}" srcOrd="1" destOrd="0" presId="urn:microsoft.com/office/officeart/2005/8/layout/hierarchy5"/>
    <dgm:cxn modelId="{DF0098C4-59C6-41B8-A22E-6A4D24901580}" type="presOf" srcId="{E61A6AB4-6E44-496A-8AE7-2705D76F281F}" destId="{9FEBE3CB-8D6F-44F6-BB57-14E5D7C01F7B}" srcOrd="1" destOrd="0" presId="urn:microsoft.com/office/officeart/2005/8/layout/hierarchy5"/>
    <dgm:cxn modelId="{BDB387A1-C75D-4300-9586-50641FE480D9}" type="presOf" srcId="{23E72540-B4B1-47ED-8549-240B674EEAE4}" destId="{E7FB41C1-67C2-4834-9803-68492CBE2CEF}" srcOrd="1" destOrd="0" presId="urn:microsoft.com/office/officeart/2005/8/layout/hierarchy5"/>
    <dgm:cxn modelId="{1893D577-37E7-42C7-AC45-3B4C3CBFB83B}" type="presOf" srcId="{E61A6AB4-6E44-496A-8AE7-2705D76F281F}" destId="{F22D0AAB-E49F-446E-A02E-FBF8E8FAFC82}" srcOrd="0" destOrd="0" presId="urn:microsoft.com/office/officeart/2005/8/layout/hierarchy5"/>
    <dgm:cxn modelId="{1EE6C7A4-5B73-4C75-8DDA-4C8AADAE56DB}" srcId="{1387A181-A4C2-4CE6-A3A5-D440ACC9B035}" destId="{CF5B87F3-A3AC-4089-8B50-0859336D094D}" srcOrd="0" destOrd="0" parTransId="{9A1691DC-E9C5-4C20-8376-755A8DA889CB}" sibTransId="{3D1B4440-41F0-43A8-B02C-17538E140BE0}"/>
    <dgm:cxn modelId="{C769E168-1B18-4F32-A5A0-1FC7A5722FFB}" type="presOf" srcId="{6B7A83F3-2C5D-4E18-9584-A700A0A130FD}" destId="{385897D9-8FC1-4C5E-A030-AA1E2BC8E8D2}" srcOrd="0" destOrd="0" presId="urn:microsoft.com/office/officeart/2005/8/layout/hierarchy5"/>
    <dgm:cxn modelId="{76408B68-4775-4263-AFF2-F1351B0F92AD}" type="presOf" srcId="{6B7A83F3-2C5D-4E18-9584-A700A0A130FD}" destId="{D199AFE6-2CE7-4896-AC1C-0F8E319165CF}" srcOrd="1" destOrd="0" presId="urn:microsoft.com/office/officeart/2005/8/layout/hierarchy5"/>
    <dgm:cxn modelId="{5DD838BD-8699-426F-8F8F-E79B3EF946C9}" type="presOf" srcId="{46455641-A648-43BE-B6C9-405470F1FEAA}" destId="{28984EAE-3272-465B-86B6-8CEF8AAE5849}" srcOrd="1" destOrd="0" presId="urn:microsoft.com/office/officeart/2005/8/layout/hierarchy5"/>
    <dgm:cxn modelId="{68152280-225A-470A-AE17-4692B5B40D45}" type="presOf" srcId="{46455641-A648-43BE-B6C9-405470F1FEAA}" destId="{3E149AAC-D81A-4B07-B5AA-FA56D7451247}" srcOrd="0" destOrd="0" presId="urn:microsoft.com/office/officeart/2005/8/layout/hierarchy5"/>
    <dgm:cxn modelId="{AA204979-BCDC-4A6E-975C-58372AEA7D77}" srcId="{5D768957-FB8A-4B7A-B932-E132032C87DA}" destId="{00FF6A2D-4803-4DD7-A8C1-5447B71047AD}" srcOrd="2" destOrd="0" parTransId="{E61A6AB4-6E44-496A-8AE7-2705D76F281F}" sibTransId="{63CF4825-DC04-4004-B15A-E27C37AB34CE}"/>
    <dgm:cxn modelId="{7040036C-ECC9-41A6-A894-743188335F53}" type="presOf" srcId="{89606141-7D59-4ABC-8E59-B5B4E366DC71}" destId="{7AA6A49E-6746-4AF3-B28F-9EFCF36DD80D}" srcOrd="1" destOrd="0" presId="urn:microsoft.com/office/officeart/2005/8/layout/hierarchy5"/>
    <dgm:cxn modelId="{0F8E1054-FD3F-4351-B9DC-BBA7950E64D9}" type="presOf" srcId="{C1ED9DA0-796A-40B9-8994-8D740CD07D8C}" destId="{5BC07899-B18F-4326-A1CF-F31BAEF06C38}" srcOrd="0" destOrd="0" presId="urn:microsoft.com/office/officeart/2005/8/layout/hierarchy5"/>
    <dgm:cxn modelId="{4F5E6FB2-1290-4F85-A86B-E840F687560A}" type="presOf" srcId="{5D768957-FB8A-4B7A-B932-E132032C87DA}" destId="{3382601A-7FEB-4C6A-AF9B-A26E49658286}" srcOrd="0" destOrd="0" presId="urn:microsoft.com/office/officeart/2005/8/layout/hierarchy5"/>
    <dgm:cxn modelId="{11CC3C42-188F-4EEF-AE88-A405AA05F6EB}" type="presOf" srcId="{97A49BF3-441D-4A2F-B9E8-7006EBE06EA3}" destId="{05F3E021-CECA-43D5-8650-03E0A11A3E76}" srcOrd="0" destOrd="0" presId="urn:microsoft.com/office/officeart/2005/8/layout/hierarchy5"/>
    <dgm:cxn modelId="{3A56E2F0-876C-473A-ABA7-1D9510A2B66B}" srcId="{73D01EAF-7C88-4B72-A0F3-FB102D78770A}" destId="{5FA16F38-984B-4AEC-ABD9-538302D85A47}" srcOrd="1" destOrd="0" parTransId="{00439EA4-DCD6-4369-AC88-A8575D298846}" sibTransId="{7CF000B6-891B-4390-B5D3-4797A773C81C}"/>
    <dgm:cxn modelId="{E8D9B6DE-91BB-49D1-B6D9-16E496C2BB34}" type="presOf" srcId="{C0B83BD7-75DE-405A-88CA-C5EF03036C7A}" destId="{0E2AE6BC-2C83-4DA0-91D4-EBA58F006CCF}" srcOrd="1" destOrd="0" presId="urn:microsoft.com/office/officeart/2005/8/layout/hierarchy5"/>
    <dgm:cxn modelId="{0DF0CA7F-24C9-4A6B-BACA-29B00289FFEF}" type="presOf" srcId="{CF5B87F3-A3AC-4089-8B50-0859336D094D}" destId="{CE854BAD-77EC-4323-9298-78BA016E15C9}" srcOrd="0" destOrd="0" presId="urn:microsoft.com/office/officeart/2005/8/layout/hierarchy5"/>
    <dgm:cxn modelId="{3FBFBFF3-D7DA-4FF9-B0ED-B0C127756A64}" srcId="{CDC65A91-76F7-4B7E-B760-250EA2B248BF}" destId="{89606141-7D59-4ABC-8E59-B5B4E366DC71}" srcOrd="1" destOrd="0" parTransId="{4FD97969-E2E7-4467-B37C-401AE79792E7}" sibTransId="{CBC14529-BA57-4F75-A657-7EB62F70AEC4}"/>
    <dgm:cxn modelId="{2276597F-B258-4BA1-9129-F8307141B113}" srcId="{CDC65A91-76F7-4B7E-B760-250EA2B248BF}" destId="{5D768957-FB8A-4B7A-B932-E132032C87DA}" srcOrd="0" destOrd="0" parTransId="{F7A9409C-BF66-4D0F-A8AF-BD11BCBB7129}" sibTransId="{F820CE7C-5954-43C6-9C63-DAFEE0633453}"/>
    <dgm:cxn modelId="{5FBACF0A-EBA9-4BA9-AE63-087F042E6801}" srcId="{00FF6A2D-4803-4DD7-A8C1-5447B71047AD}" destId="{B2AA32EB-28ED-40AA-8AA0-5274E8DE2079}" srcOrd="0" destOrd="0" parTransId="{F9CAD2DA-1820-4B76-9522-55C788264035}" sibTransId="{F1654A29-AB88-4A84-9605-3B00324E15AA}"/>
    <dgm:cxn modelId="{17697326-9389-4BAB-B0D8-4688F0F6D72D}" type="presOf" srcId="{C05C2CCE-A6B4-436F-BFBE-586CA9E56825}" destId="{F037C7F0-789B-43EC-913E-86625AB22694}" srcOrd="0" destOrd="0" presId="urn:microsoft.com/office/officeart/2005/8/layout/hierarchy5"/>
    <dgm:cxn modelId="{269A08AE-FF94-4CFF-93B7-CCDB9F7B1361}" type="presOf" srcId="{5FA16F38-984B-4AEC-ABD9-538302D85A47}" destId="{54089F7D-5C8F-4AE9-8A22-C3F4156BC9EE}" srcOrd="0" destOrd="0" presId="urn:microsoft.com/office/officeart/2005/8/layout/hierarchy5"/>
    <dgm:cxn modelId="{FBF1BBC6-DA5D-4848-9296-6CCCB625D5CC}" srcId="{CDC65A91-76F7-4B7E-B760-250EA2B248BF}" destId="{C1ED9DA0-796A-40B9-8994-8D740CD07D8C}" srcOrd="3" destOrd="0" parTransId="{DA216A54-C530-4DAE-9B80-029AB2271A8F}" sibTransId="{68403EA5-B356-4A4D-9CD2-BEA2149C11B0}"/>
    <dgm:cxn modelId="{FA3C1EC8-FCFE-4CFA-9CEB-A4BB05C8F854}" type="presOf" srcId="{6493980A-5626-4A27-BFC6-FAE3426E17D0}" destId="{7DC02485-4232-4CA9-B087-42DE73D61FB6}" srcOrd="0" destOrd="0" presId="urn:microsoft.com/office/officeart/2005/8/layout/hierarchy5"/>
    <dgm:cxn modelId="{D34CE2A1-E48E-40E2-80B2-BB2B471435F5}" type="presOf" srcId="{C0B83BD7-75DE-405A-88CA-C5EF03036C7A}" destId="{C63875D6-2573-4F63-88CA-03BF1B29D29B}" srcOrd="0" destOrd="0" presId="urn:microsoft.com/office/officeart/2005/8/layout/hierarchy5"/>
    <dgm:cxn modelId="{6CDD27D9-1129-4848-9379-9D2F9A9DCC60}" type="presOf" srcId="{9A1691DC-E9C5-4C20-8376-755A8DA889CB}" destId="{F6DD3CF9-62F2-4577-83CA-E8DE7FD9D1BA}" srcOrd="1" destOrd="0" presId="urn:microsoft.com/office/officeart/2005/8/layout/hierarchy5"/>
    <dgm:cxn modelId="{E6CD1386-5AEE-4297-AFD8-52EF5F2E2D1C}" srcId="{1387A181-A4C2-4CE6-A3A5-D440ACC9B035}" destId="{BCD60232-4619-45F9-89FA-BC54C79E78F2}" srcOrd="2" destOrd="0" parTransId="{6B7A83F3-2C5D-4E18-9584-A700A0A130FD}" sibTransId="{D956356B-D0C3-4E16-ACAB-3379ED695C18}"/>
    <dgm:cxn modelId="{5FD1951D-2CB9-4BB8-9D91-34D126DFE843}" type="presOf" srcId="{9A1691DC-E9C5-4C20-8376-755A8DA889CB}" destId="{74D87D07-48A8-465D-90B1-54E808BEF727}" srcOrd="0" destOrd="0" presId="urn:microsoft.com/office/officeart/2005/8/layout/hierarchy5"/>
    <dgm:cxn modelId="{8EBF2882-3D15-4C9C-9A17-913299938C8E}" type="presOf" srcId="{73D01EAF-7C88-4B72-A0F3-FB102D78770A}" destId="{D3CEAF6A-A83C-449B-8C9C-9341449522BC}" srcOrd="0" destOrd="0" presId="urn:microsoft.com/office/officeart/2005/8/layout/hierarchy5"/>
    <dgm:cxn modelId="{09D12569-5BF7-4433-A6A6-CD36F7C849E9}" srcId="{5D768957-FB8A-4B7A-B932-E132032C87DA}" destId="{1387A181-A4C2-4CE6-A3A5-D440ACC9B035}" srcOrd="0" destOrd="0" parTransId="{C0B83BD7-75DE-405A-88CA-C5EF03036C7A}" sibTransId="{45D03987-7E45-426D-B4E3-F8D62A3A1E07}"/>
    <dgm:cxn modelId="{D5397796-8DC1-4CED-8C5B-DC455D08D4AA}" type="presOf" srcId="{F9CAD2DA-1820-4B76-9522-55C788264035}" destId="{E3460879-EB5C-478B-947F-FE6D56E7BC83}" srcOrd="0" destOrd="0" presId="urn:microsoft.com/office/officeart/2005/8/layout/hierarchy5"/>
    <dgm:cxn modelId="{BEF2C402-AE32-46EE-85A4-53735D7E8577}" type="presOf" srcId="{23E72540-B4B1-47ED-8549-240B674EEAE4}" destId="{4B2F511D-B8AB-4CF4-BC36-37A3877875BE}" srcOrd="0" destOrd="0" presId="urn:microsoft.com/office/officeart/2005/8/layout/hierarchy5"/>
    <dgm:cxn modelId="{E8F3DD23-6953-4E4F-972C-D4BD1E76B0A4}" type="presOf" srcId="{F9CAD2DA-1820-4B76-9522-55C788264035}" destId="{E2940F45-AAA5-4046-9699-D44F5CFC3C92}" srcOrd="1" destOrd="0" presId="urn:microsoft.com/office/officeart/2005/8/layout/hierarchy5"/>
    <dgm:cxn modelId="{D03F0817-FE17-41E8-BDAE-7FFBE52624C7}" srcId="{CDC65A91-76F7-4B7E-B760-250EA2B248BF}" destId="{C05C2CCE-A6B4-436F-BFBE-586CA9E56825}" srcOrd="2" destOrd="0" parTransId="{90FDE9A3-5506-4B56-BD4C-B29D354FAD1D}" sibTransId="{5D142BA4-51C0-4FDB-A241-11AED5651474}"/>
    <dgm:cxn modelId="{3DB34694-6D11-4E84-B6CD-9CA26DA5A0C3}" type="presOf" srcId="{1387A181-A4C2-4CE6-A3A5-D440ACC9B035}" destId="{F471D5BE-9942-43EC-B543-70808D98C74C}" srcOrd="0" destOrd="0" presId="urn:microsoft.com/office/officeart/2005/8/layout/hierarchy5"/>
    <dgm:cxn modelId="{E28E1348-82DF-4BFB-94B0-A8503F07CFFB}" type="presOf" srcId="{CDC65A91-76F7-4B7E-B760-250EA2B248BF}" destId="{875AE4CD-921D-4363-9DB5-CB3B49BE79B2}" srcOrd="0" destOrd="0" presId="urn:microsoft.com/office/officeart/2005/8/layout/hierarchy5"/>
    <dgm:cxn modelId="{E099CBB4-F02C-4A1C-8518-62AC8D30B435}" type="presOf" srcId="{BCD60232-4619-45F9-89FA-BC54C79E78F2}" destId="{E3690491-AB66-4B80-9456-42354FD81983}" srcOrd="0" destOrd="0" presId="urn:microsoft.com/office/officeart/2005/8/layout/hierarchy5"/>
    <dgm:cxn modelId="{114B18EF-9EE8-4F85-8737-9F1E74CB0D36}" type="presOf" srcId="{B2AA32EB-28ED-40AA-8AA0-5274E8DE2079}" destId="{2195D791-6E63-4E0F-B51C-1B0A1B22597F}" srcOrd="0" destOrd="0" presId="urn:microsoft.com/office/officeart/2005/8/layout/hierarchy5"/>
    <dgm:cxn modelId="{42C16FD0-9F58-4D3A-BD04-00CE73F3B797}" type="presOf" srcId="{C1ED9DA0-796A-40B9-8994-8D740CD07D8C}" destId="{E3CFE0ED-7A03-4056-9646-502CF3D1A6AB}" srcOrd="1" destOrd="0" presId="urn:microsoft.com/office/officeart/2005/8/layout/hierarchy5"/>
    <dgm:cxn modelId="{4149E112-1A04-4040-BA3F-7350FC9167E0}" type="presOf" srcId="{00439EA4-DCD6-4369-AC88-A8575D298846}" destId="{27A78D0D-2499-4197-BEE3-34D1B1E33B31}" srcOrd="1" destOrd="0" presId="urn:microsoft.com/office/officeart/2005/8/layout/hierarchy5"/>
    <dgm:cxn modelId="{44E998F7-4E0B-474D-8384-529B90539706}" srcId="{73D01EAF-7C88-4B72-A0F3-FB102D78770A}" destId="{97A49BF3-441D-4A2F-B9E8-7006EBE06EA3}" srcOrd="0" destOrd="0" parTransId="{BD6C4929-802D-46BE-A110-1A2121A84535}" sibTransId="{31BA1B25-1D47-4E59-9932-F81C275E0C58}"/>
    <dgm:cxn modelId="{14382BE7-DFB1-4792-B643-5B7D5966CA40}" srcId="{5D768957-FB8A-4B7A-B932-E132032C87DA}" destId="{73D01EAF-7C88-4B72-A0F3-FB102D78770A}" srcOrd="1" destOrd="0" parTransId="{23E72540-B4B1-47ED-8549-240B674EEAE4}" sibTransId="{1E68AB02-E55E-4DF8-8478-FA8691732661}"/>
    <dgm:cxn modelId="{D82DCC18-83F5-47EA-BD7E-84B9FAA6D4E8}" type="presParOf" srcId="{875AE4CD-921D-4363-9DB5-CB3B49BE79B2}" destId="{CED4B5A6-9B3D-4CEE-815D-526A2D40226B}" srcOrd="0" destOrd="0" presId="urn:microsoft.com/office/officeart/2005/8/layout/hierarchy5"/>
    <dgm:cxn modelId="{A464C399-8870-4FA0-BE27-6B73822E73AB}" type="presParOf" srcId="{CED4B5A6-9B3D-4CEE-815D-526A2D40226B}" destId="{1A7E64BE-82B9-44CE-A2AF-E7759BF0BCA1}" srcOrd="0" destOrd="0" presId="urn:microsoft.com/office/officeart/2005/8/layout/hierarchy5"/>
    <dgm:cxn modelId="{483ABA40-B05D-4D33-A158-4866FBD9DD6A}" type="presParOf" srcId="{CED4B5A6-9B3D-4CEE-815D-526A2D40226B}" destId="{62F5DCD6-FE94-4619-9428-4A56CED9F93D}" srcOrd="1" destOrd="0" presId="urn:microsoft.com/office/officeart/2005/8/layout/hierarchy5"/>
    <dgm:cxn modelId="{9DCECF04-4C95-442E-BF42-39BC7E55187B}" type="presParOf" srcId="{62F5DCD6-FE94-4619-9428-4A56CED9F93D}" destId="{60EE8A00-CD24-44B4-A277-E785E69F26F4}" srcOrd="0" destOrd="0" presId="urn:microsoft.com/office/officeart/2005/8/layout/hierarchy5"/>
    <dgm:cxn modelId="{8E9FDF20-9271-4E30-87D1-D9610CEA18D8}" type="presParOf" srcId="{60EE8A00-CD24-44B4-A277-E785E69F26F4}" destId="{3382601A-7FEB-4C6A-AF9B-A26E49658286}" srcOrd="0" destOrd="0" presId="urn:microsoft.com/office/officeart/2005/8/layout/hierarchy5"/>
    <dgm:cxn modelId="{3964FDF1-026C-4719-9F30-BEDBCA201CEB}" type="presParOf" srcId="{60EE8A00-CD24-44B4-A277-E785E69F26F4}" destId="{75B04723-BE6D-437D-9BDC-D10D129278CD}" srcOrd="1" destOrd="0" presId="urn:microsoft.com/office/officeart/2005/8/layout/hierarchy5"/>
    <dgm:cxn modelId="{F684EAB3-CF38-4221-AB8D-96240D483BB8}" type="presParOf" srcId="{75B04723-BE6D-437D-9BDC-D10D129278CD}" destId="{C63875D6-2573-4F63-88CA-03BF1B29D29B}" srcOrd="0" destOrd="0" presId="urn:microsoft.com/office/officeart/2005/8/layout/hierarchy5"/>
    <dgm:cxn modelId="{826202B9-3B54-41F7-8152-7F5DB0934936}" type="presParOf" srcId="{C63875D6-2573-4F63-88CA-03BF1B29D29B}" destId="{0E2AE6BC-2C83-4DA0-91D4-EBA58F006CCF}" srcOrd="0" destOrd="0" presId="urn:microsoft.com/office/officeart/2005/8/layout/hierarchy5"/>
    <dgm:cxn modelId="{BF7B30D1-6532-4BF2-A0CB-AEFEACA219DB}" type="presParOf" srcId="{75B04723-BE6D-437D-9BDC-D10D129278CD}" destId="{1EB126C5-4D29-458D-9AF1-82EA24259098}" srcOrd="1" destOrd="0" presId="urn:microsoft.com/office/officeart/2005/8/layout/hierarchy5"/>
    <dgm:cxn modelId="{FB19E41A-B555-4FCE-A17D-161E7516E5B8}" type="presParOf" srcId="{1EB126C5-4D29-458D-9AF1-82EA24259098}" destId="{F471D5BE-9942-43EC-B543-70808D98C74C}" srcOrd="0" destOrd="0" presId="urn:microsoft.com/office/officeart/2005/8/layout/hierarchy5"/>
    <dgm:cxn modelId="{8844A29D-C69C-476D-A80B-8EF44E24E6F8}" type="presParOf" srcId="{1EB126C5-4D29-458D-9AF1-82EA24259098}" destId="{7A9DBB2D-804C-4DB2-B2ED-224EA9EE868E}" srcOrd="1" destOrd="0" presId="urn:microsoft.com/office/officeart/2005/8/layout/hierarchy5"/>
    <dgm:cxn modelId="{EEA5E301-5403-4A98-8F46-6E25CC9B7708}" type="presParOf" srcId="{7A9DBB2D-804C-4DB2-B2ED-224EA9EE868E}" destId="{74D87D07-48A8-465D-90B1-54E808BEF727}" srcOrd="0" destOrd="0" presId="urn:microsoft.com/office/officeart/2005/8/layout/hierarchy5"/>
    <dgm:cxn modelId="{1FB86385-727C-41FA-AB2A-AAE8D5571A52}" type="presParOf" srcId="{74D87D07-48A8-465D-90B1-54E808BEF727}" destId="{F6DD3CF9-62F2-4577-83CA-E8DE7FD9D1BA}" srcOrd="0" destOrd="0" presId="urn:microsoft.com/office/officeart/2005/8/layout/hierarchy5"/>
    <dgm:cxn modelId="{43ABAC59-ECB4-42DF-8C1D-AD388108AD75}" type="presParOf" srcId="{7A9DBB2D-804C-4DB2-B2ED-224EA9EE868E}" destId="{6B2B0D9A-E0D7-4DD1-926F-0E522E561BB4}" srcOrd="1" destOrd="0" presId="urn:microsoft.com/office/officeart/2005/8/layout/hierarchy5"/>
    <dgm:cxn modelId="{432E3D27-0355-4673-8DEE-E2CDB32FF786}" type="presParOf" srcId="{6B2B0D9A-E0D7-4DD1-926F-0E522E561BB4}" destId="{CE854BAD-77EC-4323-9298-78BA016E15C9}" srcOrd="0" destOrd="0" presId="urn:microsoft.com/office/officeart/2005/8/layout/hierarchy5"/>
    <dgm:cxn modelId="{E43F9C2C-823C-49CF-8054-4F1A422CB540}" type="presParOf" srcId="{6B2B0D9A-E0D7-4DD1-926F-0E522E561BB4}" destId="{8533C4BF-17BB-4F87-A970-27C29B642C7B}" srcOrd="1" destOrd="0" presId="urn:microsoft.com/office/officeart/2005/8/layout/hierarchy5"/>
    <dgm:cxn modelId="{64D11151-9944-4456-9CF8-D546195EFD27}" type="presParOf" srcId="{7A9DBB2D-804C-4DB2-B2ED-224EA9EE868E}" destId="{3E149AAC-D81A-4B07-B5AA-FA56D7451247}" srcOrd="2" destOrd="0" presId="urn:microsoft.com/office/officeart/2005/8/layout/hierarchy5"/>
    <dgm:cxn modelId="{81C57340-6E20-453E-A344-FB58D58DD389}" type="presParOf" srcId="{3E149AAC-D81A-4B07-B5AA-FA56D7451247}" destId="{28984EAE-3272-465B-86B6-8CEF8AAE5849}" srcOrd="0" destOrd="0" presId="urn:microsoft.com/office/officeart/2005/8/layout/hierarchy5"/>
    <dgm:cxn modelId="{59E1CDCD-D603-41F5-8758-264C2906FBA3}" type="presParOf" srcId="{7A9DBB2D-804C-4DB2-B2ED-224EA9EE868E}" destId="{036CB5B6-B9DE-45B3-8E54-41A089ED795B}" srcOrd="3" destOrd="0" presId="urn:microsoft.com/office/officeart/2005/8/layout/hierarchy5"/>
    <dgm:cxn modelId="{B9C6F02D-A64D-4C6A-8F6C-A81DFA2009D1}" type="presParOf" srcId="{036CB5B6-B9DE-45B3-8E54-41A089ED795B}" destId="{7DC02485-4232-4CA9-B087-42DE73D61FB6}" srcOrd="0" destOrd="0" presId="urn:microsoft.com/office/officeart/2005/8/layout/hierarchy5"/>
    <dgm:cxn modelId="{1E3591DE-29BC-448A-94E4-E4F7240934F6}" type="presParOf" srcId="{036CB5B6-B9DE-45B3-8E54-41A089ED795B}" destId="{7737EF5C-2910-4913-A1D5-64386064911D}" srcOrd="1" destOrd="0" presId="urn:microsoft.com/office/officeart/2005/8/layout/hierarchy5"/>
    <dgm:cxn modelId="{4D316C52-D670-47A5-B6A2-14E101D826BF}" type="presParOf" srcId="{7A9DBB2D-804C-4DB2-B2ED-224EA9EE868E}" destId="{385897D9-8FC1-4C5E-A030-AA1E2BC8E8D2}" srcOrd="4" destOrd="0" presId="urn:microsoft.com/office/officeart/2005/8/layout/hierarchy5"/>
    <dgm:cxn modelId="{2D14E55E-F105-489D-99E3-5DF2391C7E99}" type="presParOf" srcId="{385897D9-8FC1-4C5E-A030-AA1E2BC8E8D2}" destId="{D199AFE6-2CE7-4896-AC1C-0F8E319165CF}" srcOrd="0" destOrd="0" presId="urn:microsoft.com/office/officeart/2005/8/layout/hierarchy5"/>
    <dgm:cxn modelId="{C5BEA46E-1D05-41AB-B8F9-8EBDD39A83BD}" type="presParOf" srcId="{7A9DBB2D-804C-4DB2-B2ED-224EA9EE868E}" destId="{7E0E844A-C19A-404A-A1A9-B0926877DEBA}" srcOrd="5" destOrd="0" presId="urn:microsoft.com/office/officeart/2005/8/layout/hierarchy5"/>
    <dgm:cxn modelId="{EBFEAC31-52B7-4C86-A3BA-8829CBDA48C7}" type="presParOf" srcId="{7E0E844A-C19A-404A-A1A9-B0926877DEBA}" destId="{E3690491-AB66-4B80-9456-42354FD81983}" srcOrd="0" destOrd="0" presId="urn:microsoft.com/office/officeart/2005/8/layout/hierarchy5"/>
    <dgm:cxn modelId="{E688D10C-057F-4F92-A59C-32C9AFE9E891}" type="presParOf" srcId="{7E0E844A-C19A-404A-A1A9-B0926877DEBA}" destId="{956F0870-121B-4B0F-841D-8194D78D5BEF}" srcOrd="1" destOrd="0" presId="urn:microsoft.com/office/officeart/2005/8/layout/hierarchy5"/>
    <dgm:cxn modelId="{421C667D-844D-48FC-979D-F44F1D7A8F93}" type="presParOf" srcId="{75B04723-BE6D-437D-9BDC-D10D129278CD}" destId="{4B2F511D-B8AB-4CF4-BC36-37A3877875BE}" srcOrd="2" destOrd="0" presId="urn:microsoft.com/office/officeart/2005/8/layout/hierarchy5"/>
    <dgm:cxn modelId="{D4BF1585-E044-4B83-9A5C-E38F4B9F6C7A}" type="presParOf" srcId="{4B2F511D-B8AB-4CF4-BC36-37A3877875BE}" destId="{E7FB41C1-67C2-4834-9803-68492CBE2CEF}" srcOrd="0" destOrd="0" presId="urn:microsoft.com/office/officeart/2005/8/layout/hierarchy5"/>
    <dgm:cxn modelId="{EE373AD9-82F7-4B79-B2AB-089C1761DFE6}" type="presParOf" srcId="{75B04723-BE6D-437D-9BDC-D10D129278CD}" destId="{DFDD3AA1-712D-44D5-B648-24648B83A651}" srcOrd="3" destOrd="0" presId="urn:microsoft.com/office/officeart/2005/8/layout/hierarchy5"/>
    <dgm:cxn modelId="{0FD1D61A-A03B-4B48-A39D-1266F4246E22}" type="presParOf" srcId="{DFDD3AA1-712D-44D5-B648-24648B83A651}" destId="{D3CEAF6A-A83C-449B-8C9C-9341449522BC}" srcOrd="0" destOrd="0" presId="urn:microsoft.com/office/officeart/2005/8/layout/hierarchy5"/>
    <dgm:cxn modelId="{0BF8361C-AEE3-452C-8505-49168429EC3E}" type="presParOf" srcId="{DFDD3AA1-712D-44D5-B648-24648B83A651}" destId="{E94ACAF1-76C7-4401-8A27-DE94103FC7D9}" srcOrd="1" destOrd="0" presId="urn:microsoft.com/office/officeart/2005/8/layout/hierarchy5"/>
    <dgm:cxn modelId="{0B4F87A0-86B6-45D5-AE01-463AFF817F82}" type="presParOf" srcId="{E94ACAF1-76C7-4401-8A27-DE94103FC7D9}" destId="{E284FF32-58FA-4673-AEF1-3AB1C8491362}" srcOrd="0" destOrd="0" presId="urn:microsoft.com/office/officeart/2005/8/layout/hierarchy5"/>
    <dgm:cxn modelId="{291CA39B-7382-4EA8-8AD4-536689E0B8B5}" type="presParOf" srcId="{E284FF32-58FA-4673-AEF1-3AB1C8491362}" destId="{17D4DCF8-AD37-48FA-9457-2F3A6D7BFE73}" srcOrd="0" destOrd="0" presId="urn:microsoft.com/office/officeart/2005/8/layout/hierarchy5"/>
    <dgm:cxn modelId="{02A29008-9B58-48C6-8F9D-DD1F68CA8390}" type="presParOf" srcId="{E94ACAF1-76C7-4401-8A27-DE94103FC7D9}" destId="{F93593A6-7A1E-43F5-B542-6462DCB88AED}" srcOrd="1" destOrd="0" presId="urn:microsoft.com/office/officeart/2005/8/layout/hierarchy5"/>
    <dgm:cxn modelId="{150B3DDF-8A66-4BC3-957D-4DCBF3C64736}" type="presParOf" srcId="{F93593A6-7A1E-43F5-B542-6462DCB88AED}" destId="{05F3E021-CECA-43D5-8650-03E0A11A3E76}" srcOrd="0" destOrd="0" presId="urn:microsoft.com/office/officeart/2005/8/layout/hierarchy5"/>
    <dgm:cxn modelId="{7C429636-62BC-40F7-BAFC-7DCAAED610D1}" type="presParOf" srcId="{F93593A6-7A1E-43F5-B542-6462DCB88AED}" destId="{B0E05FE2-BFA7-432E-9434-60BC45ED5522}" srcOrd="1" destOrd="0" presId="urn:microsoft.com/office/officeart/2005/8/layout/hierarchy5"/>
    <dgm:cxn modelId="{9D2A218E-0112-4DD2-AEB5-50A4F5F424C4}" type="presParOf" srcId="{E94ACAF1-76C7-4401-8A27-DE94103FC7D9}" destId="{BC07CB6B-B320-467B-A113-EE7FCA1951C3}" srcOrd="2" destOrd="0" presId="urn:microsoft.com/office/officeart/2005/8/layout/hierarchy5"/>
    <dgm:cxn modelId="{6D5EEF7E-1EC7-4A74-86C7-6F84068F4AB7}" type="presParOf" srcId="{BC07CB6B-B320-467B-A113-EE7FCA1951C3}" destId="{27A78D0D-2499-4197-BEE3-34D1B1E33B31}" srcOrd="0" destOrd="0" presId="urn:microsoft.com/office/officeart/2005/8/layout/hierarchy5"/>
    <dgm:cxn modelId="{2B5978E5-CF70-4EBA-B1D6-AF2E79D7D552}" type="presParOf" srcId="{E94ACAF1-76C7-4401-8A27-DE94103FC7D9}" destId="{6508D988-7733-41C4-9B24-90CDBDA19E14}" srcOrd="3" destOrd="0" presId="urn:microsoft.com/office/officeart/2005/8/layout/hierarchy5"/>
    <dgm:cxn modelId="{A68ACCC5-50F0-4BF9-BD8D-55B6F5A6EF52}" type="presParOf" srcId="{6508D988-7733-41C4-9B24-90CDBDA19E14}" destId="{54089F7D-5C8F-4AE9-8A22-C3F4156BC9EE}" srcOrd="0" destOrd="0" presId="urn:microsoft.com/office/officeart/2005/8/layout/hierarchy5"/>
    <dgm:cxn modelId="{9D308CCD-BD39-487D-85E3-63E28A045F6F}" type="presParOf" srcId="{6508D988-7733-41C4-9B24-90CDBDA19E14}" destId="{1AFC8D7A-EC7C-49F6-9E43-586FC4D5B5DB}" srcOrd="1" destOrd="0" presId="urn:microsoft.com/office/officeart/2005/8/layout/hierarchy5"/>
    <dgm:cxn modelId="{4E778255-D9D1-48A0-989F-F88D3E0D45B2}" type="presParOf" srcId="{75B04723-BE6D-437D-9BDC-D10D129278CD}" destId="{F22D0AAB-E49F-446E-A02E-FBF8E8FAFC82}" srcOrd="4" destOrd="0" presId="urn:microsoft.com/office/officeart/2005/8/layout/hierarchy5"/>
    <dgm:cxn modelId="{AD1874BF-1B3F-429C-BDE2-F30C44EC9C38}" type="presParOf" srcId="{F22D0AAB-E49F-446E-A02E-FBF8E8FAFC82}" destId="{9FEBE3CB-8D6F-44F6-BB57-14E5D7C01F7B}" srcOrd="0" destOrd="0" presId="urn:microsoft.com/office/officeart/2005/8/layout/hierarchy5"/>
    <dgm:cxn modelId="{677CEB48-D888-46DC-9161-AF9A74B3E847}" type="presParOf" srcId="{75B04723-BE6D-437D-9BDC-D10D129278CD}" destId="{B715121A-DDA9-4DAD-8C88-24E2068A38CB}" srcOrd="5" destOrd="0" presId="urn:microsoft.com/office/officeart/2005/8/layout/hierarchy5"/>
    <dgm:cxn modelId="{62270E2E-F9AC-4464-8761-05EAF68EC259}" type="presParOf" srcId="{B715121A-DDA9-4DAD-8C88-24E2068A38CB}" destId="{557AA697-1285-4955-8EF9-02DBFAB08682}" srcOrd="0" destOrd="0" presId="urn:microsoft.com/office/officeart/2005/8/layout/hierarchy5"/>
    <dgm:cxn modelId="{A6F25B36-8318-4E82-8E2D-5B02887FEB9A}" type="presParOf" srcId="{B715121A-DDA9-4DAD-8C88-24E2068A38CB}" destId="{DB26D82B-20B7-48A3-BA3B-90B19842865C}" srcOrd="1" destOrd="0" presId="urn:microsoft.com/office/officeart/2005/8/layout/hierarchy5"/>
    <dgm:cxn modelId="{B9447723-54DA-450E-95F3-5F0CCA4C2A0D}" type="presParOf" srcId="{DB26D82B-20B7-48A3-BA3B-90B19842865C}" destId="{E3460879-EB5C-478B-947F-FE6D56E7BC83}" srcOrd="0" destOrd="0" presId="urn:microsoft.com/office/officeart/2005/8/layout/hierarchy5"/>
    <dgm:cxn modelId="{611BC217-6BA0-4266-8F15-A93732F81D91}" type="presParOf" srcId="{E3460879-EB5C-478B-947F-FE6D56E7BC83}" destId="{E2940F45-AAA5-4046-9699-D44F5CFC3C92}" srcOrd="0" destOrd="0" presId="urn:microsoft.com/office/officeart/2005/8/layout/hierarchy5"/>
    <dgm:cxn modelId="{4C94BD02-9BE8-4141-B467-C348A5648B2A}" type="presParOf" srcId="{DB26D82B-20B7-48A3-BA3B-90B19842865C}" destId="{051677F9-0507-4768-A826-50B9EB6AE056}" srcOrd="1" destOrd="0" presId="urn:microsoft.com/office/officeart/2005/8/layout/hierarchy5"/>
    <dgm:cxn modelId="{F76E7B17-C29F-4C5C-B362-CA160AD523D1}" type="presParOf" srcId="{051677F9-0507-4768-A826-50B9EB6AE056}" destId="{2195D791-6E63-4E0F-B51C-1B0A1B22597F}" srcOrd="0" destOrd="0" presId="urn:microsoft.com/office/officeart/2005/8/layout/hierarchy5"/>
    <dgm:cxn modelId="{7A5783EA-BBE3-495D-9F1B-B1E19F9B2174}" type="presParOf" srcId="{051677F9-0507-4768-A826-50B9EB6AE056}" destId="{F6D4526B-68DB-481F-9C72-9FE247309A07}" srcOrd="1" destOrd="0" presId="urn:microsoft.com/office/officeart/2005/8/layout/hierarchy5"/>
    <dgm:cxn modelId="{A69041E1-A45D-4306-B98F-E389146A0A5F}" type="presParOf" srcId="{875AE4CD-921D-4363-9DB5-CB3B49BE79B2}" destId="{6A0908A1-7E64-4A40-A3BF-DBA1D97D8D63}" srcOrd="1" destOrd="0" presId="urn:microsoft.com/office/officeart/2005/8/layout/hierarchy5"/>
    <dgm:cxn modelId="{A7A864F7-746B-477F-9A73-A78237F6A989}" type="presParOf" srcId="{6A0908A1-7E64-4A40-A3BF-DBA1D97D8D63}" destId="{556B4A0C-8D39-44E1-B477-EC43A1DB64D0}" srcOrd="0" destOrd="0" presId="urn:microsoft.com/office/officeart/2005/8/layout/hierarchy5"/>
    <dgm:cxn modelId="{16179D4D-6D0A-40CE-8616-14CE85D35D16}" type="presParOf" srcId="{556B4A0C-8D39-44E1-B477-EC43A1DB64D0}" destId="{5BC59258-5A4F-43E9-A961-63585DA6F0D2}" srcOrd="0" destOrd="0" presId="urn:microsoft.com/office/officeart/2005/8/layout/hierarchy5"/>
    <dgm:cxn modelId="{86E1B7D3-B46B-49F6-9353-65E9B5F9EA66}" type="presParOf" srcId="{556B4A0C-8D39-44E1-B477-EC43A1DB64D0}" destId="{7AA6A49E-6746-4AF3-B28F-9EFCF36DD80D}" srcOrd="1" destOrd="0" presId="urn:microsoft.com/office/officeart/2005/8/layout/hierarchy5"/>
    <dgm:cxn modelId="{8ECF6831-AA23-48D4-A27A-2414A4D71775}" type="presParOf" srcId="{6A0908A1-7E64-4A40-A3BF-DBA1D97D8D63}" destId="{3C14A5EA-6537-4140-AB11-FBC1E06EC93D}" srcOrd="1" destOrd="0" presId="urn:microsoft.com/office/officeart/2005/8/layout/hierarchy5"/>
    <dgm:cxn modelId="{E6EDEFB5-A424-4DDD-8766-D2A0C61BB132}" type="presParOf" srcId="{3C14A5EA-6537-4140-AB11-FBC1E06EC93D}" destId="{F49DC909-B36B-4405-853D-11D86ACAB5DD}" srcOrd="0" destOrd="0" presId="urn:microsoft.com/office/officeart/2005/8/layout/hierarchy5"/>
    <dgm:cxn modelId="{4E1EEECC-6575-4606-858A-89929699F009}" type="presParOf" srcId="{6A0908A1-7E64-4A40-A3BF-DBA1D97D8D63}" destId="{4ACB6C27-81E0-4D8F-8803-3BFBF730C248}" srcOrd="2" destOrd="0" presId="urn:microsoft.com/office/officeart/2005/8/layout/hierarchy5"/>
    <dgm:cxn modelId="{04D5D77A-E177-4CD7-A8F4-9D6FEC71E294}" type="presParOf" srcId="{4ACB6C27-81E0-4D8F-8803-3BFBF730C248}" destId="{F037C7F0-789B-43EC-913E-86625AB22694}" srcOrd="0" destOrd="0" presId="urn:microsoft.com/office/officeart/2005/8/layout/hierarchy5"/>
    <dgm:cxn modelId="{4CAAB52C-752D-4269-9707-FD739EF254B7}" type="presParOf" srcId="{4ACB6C27-81E0-4D8F-8803-3BFBF730C248}" destId="{880A3F3C-451B-46D5-8723-A5CA89451B42}" srcOrd="1" destOrd="0" presId="urn:microsoft.com/office/officeart/2005/8/layout/hierarchy5"/>
    <dgm:cxn modelId="{06BAB56A-9529-407A-A6C1-BFA53AF8950B}" type="presParOf" srcId="{6A0908A1-7E64-4A40-A3BF-DBA1D97D8D63}" destId="{B0096041-8945-4A6B-81E1-46C0F9E34BC9}" srcOrd="3" destOrd="0" presId="urn:microsoft.com/office/officeart/2005/8/layout/hierarchy5"/>
    <dgm:cxn modelId="{0766571B-0941-41C7-86B1-9BDAF2CE0D2D}" type="presParOf" srcId="{B0096041-8945-4A6B-81E1-46C0F9E34BC9}" destId="{2EF1DE3C-74B6-4590-873B-5993EE9FF936}" srcOrd="0" destOrd="0" presId="urn:microsoft.com/office/officeart/2005/8/layout/hierarchy5"/>
    <dgm:cxn modelId="{229A5E4F-943B-4B4C-AA54-764E84B5309B}" type="presParOf" srcId="{6A0908A1-7E64-4A40-A3BF-DBA1D97D8D63}" destId="{F455A0E1-0A98-4973-9375-8DC0B3143F23}" srcOrd="4" destOrd="0" presId="urn:microsoft.com/office/officeart/2005/8/layout/hierarchy5"/>
    <dgm:cxn modelId="{2D5B39AA-ECB1-40EC-9877-2675F382887D}" type="presParOf" srcId="{F455A0E1-0A98-4973-9375-8DC0B3143F23}" destId="{5BC07899-B18F-4326-A1CF-F31BAEF06C38}" srcOrd="0" destOrd="0" presId="urn:microsoft.com/office/officeart/2005/8/layout/hierarchy5"/>
    <dgm:cxn modelId="{E4E121F4-9DD7-43A3-9D85-547E6D3E335C}" type="presParOf" srcId="{F455A0E1-0A98-4973-9375-8DC0B3143F23}" destId="{E3CFE0ED-7A03-4056-9646-502CF3D1A6AB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50149-C3FE-40FD-A7A8-915B009E6D0B}">
      <dsp:nvSpPr>
        <dsp:cNvPr id="0" name=""/>
        <dsp:cNvSpPr/>
      </dsp:nvSpPr>
      <dsp:spPr>
        <a:xfrm>
          <a:off x="4018" y="1533312"/>
          <a:ext cx="1245691" cy="14593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Drug Alert from MHRA</a:t>
          </a:r>
          <a:endParaRPr lang="en-GB" sz="1500" kern="1200" dirty="0"/>
        </a:p>
      </dsp:txBody>
      <dsp:txXfrm>
        <a:off x="40503" y="1569797"/>
        <a:ext cx="1172721" cy="1386368"/>
      </dsp:txXfrm>
    </dsp:sp>
    <dsp:sp modelId="{426CAE78-1B46-4559-BB26-7A3AE11EB1D7}">
      <dsp:nvSpPr>
        <dsp:cNvPr id="0" name=""/>
        <dsp:cNvSpPr/>
      </dsp:nvSpPr>
      <dsp:spPr>
        <a:xfrm>
          <a:off x="1374278" y="2108515"/>
          <a:ext cx="264086" cy="308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1374278" y="2170301"/>
        <a:ext cx="184860" cy="185359"/>
      </dsp:txXfrm>
    </dsp:sp>
    <dsp:sp modelId="{777C894D-BABC-4F4D-9151-97403D39ED48}">
      <dsp:nvSpPr>
        <dsp:cNvPr id="0" name=""/>
        <dsp:cNvSpPr/>
      </dsp:nvSpPr>
      <dsp:spPr>
        <a:xfrm>
          <a:off x="1747986" y="1533312"/>
          <a:ext cx="1245691" cy="14593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CAS Alert</a:t>
          </a:r>
          <a:endParaRPr lang="en-GB" sz="1500" kern="1200" dirty="0"/>
        </a:p>
      </dsp:txBody>
      <dsp:txXfrm>
        <a:off x="1784471" y="1569797"/>
        <a:ext cx="1172721" cy="1386368"/>
      </dsp:txXfrm>
    </dsp:sp>
    <dsp:sp modelId="{0EFF97B9-34D0-49DB-BE68-7B827F194879}">
      <dsp:nvSpPr>
        <dsp:cNvPr id="0" name=""/>
        <dsp:cNvSpPr/>
      </dsp:nvSpPr>
      <dsp:spPr>
        <a:xfrm>
          <a:off x="3118246" y="2108515"/>
          <a:ext cx="264086" cy="308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3118246" y="2170301"/>
        <a:ext cx="184860" cy="185359"/>
      </dsp:txXfrm>
    </dsp:sp>
    <dsp:sp modelId="{28B8DD89-D41A-4A9A-9DA5-1EBB5B20EE0A}">
      <dsp:nvSpPr>
        <dsp:cNvPr id="0" name=""/>
        <dsp:cNvSpPr/>
      </dsp:nvSpPr>
      <dsp:spPr>
        <a:xfrm>
          <a:off x="3491954" y="1533312"/>
          <a:ext cx="1245691" cy="14593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Practice Manager informed</a:t>
          </a:r>
          <a:endParaRPr lang="en-GB" sz="1500" kern="1200" dirty="0"/>
        </a:p>
      </dsp:txBody>
      <dsp:txXfrm>
        <a:off x="3528439" y="1569797"/>
        <a:ext cx="1172721" cy="1386368"/>
      </dsp:txXfrm>
    </dsp:sp>
    <dsp:sp modelId="{14FCA592-A076-498E-A0E0-8F0037124602}">
      <dsp:nvSpPr>
        <dsp:cNvPr id="0" name=""/>
        <dsp:cNvSpPr/>
      </dsp:nvSpPr>
      <dsp:spPr>
        <a:xfrm>
          <a:off x="4862214" y="2108515"/>
          <a:ext cx="264086" cy="308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4862214" y="2170301"/>
        <a:ext cx="184860" cy="185359"/>
      </dsp:txXfrm>
    </dsp:sp>
    <dsp:sp modelId="{11E66789-5593-4214-98C0-0329651EB03C}">
      <dsp:nvSpPr>
        <dsp:cNvPr id="0" name=""/>
        <dsp:cNvSpPr/>
      </dsp:nvSpPr>
      <dsp:spPr>
        <a:xfrm>
          <a:off x="5235922" y="1533312"/>
          <a:ext cx="1245691" cy="14593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Email disseminated to clinicians</a:t>
          </a:r>
          <a:endParaRPr lang="en-GB" sz="1500" kern="1200" dirty="0"/>
        </a:p>
      </dsp:txBody>
      <dsp:txXfrm>
        <a:off x="5272407" y="1569797"/>
        <a:ext cx="1172721" cy="1386368"/>
      </dsp:txXfrm>
    </dsp:sp>
    <dsp:sp modelId="{9DD84B3C-374A-41F2-B6A0-DCD40E43F74A}">
      <dsp:nvSpPr>
        <dsp:cNvPr id="0" name=""/>
        <dsp:cNvSpPr/>
      </dsp:nvSpPr>
      <dsp:spPr>
        <a:xfrm>
          <a:off x="6606182" y="2108515"/>
          <a:ext cx="264086" cy="308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6606182" y="2170301"/>
        <a:ext cx="184860" cy="185359"/>
      </dsp:txXfrm>
    </dsp:sp>
    <dsp:sp modelId="{7417B0A0-3819-4581-B054-322E8D98E5FA}">
      <dsp:nvSpPr>
        <dsp:cNvPr id="0" name=""/>
        <dsp:cNvSpPr/>
      </dsp:nvSpPr>
      <dsp:spPr>
        <a:xfrm>
          <a:off x="6979890" y="1533312"/>
          <a:ext cx="1245691" cy="14593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Alert (variably) placed when drugs prescribed from new</a:t>
          </a:r>
          <a:endParaRPr lang="en-GB" sz="1500" kern="1200" dirty="0"/>
        </a:p>
      </dsp:txBody>
      <dsp:txXfrm>
        <a:off x="7016375" y="1569797"/>
        <a:ext cx="1172721" cy="13863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C07899-B18F-4326-A1CF-F31BAEF06C38}">
      <dsp:nvSpPr>
        <dsp:cNvPr id="0" name=""/>
        <dsp:cNvSpPr/>
      </dsp:nvSpPr>
      <dsp:spPr>
        <a:xfrm>
          <a:off x="7702303" y="531142"/>
          <a:ext cx="1762208" cy="60828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Secondary Driver</a:t>
          </a:r>
          <a:endParaRPr lang="en-GB" sz="2500" kern="1200" dirty="0"/>
        </a:p>
      </dsp:txBody>
      <dsp:txXfrm>
        <a:off x="7702303" y="531142"/>
        <a:ext cx="1762208" cy="1824858"/>
      </dsp:txXfrm>
    </dsp:sp>
    <dsp:sp modelId="{F037C7F0-789B-43EC-913E-86625AB22694}">
      <dsp:nvSpPr>
        <dsp:cNvPr id="0" name=""/>
        <dsp:cNvSpPr/>
      </dsp:nvSpPr>
      <dsp:spPr>
        <a:xfrm>
          <a:off x="5787111" y="578337"/>
          <a:ext cx="1618563" cy="59884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Primary Driver</a:t>
          </a:r>
          <a:endParaRPr lang="en-GB" sz="2500" kern="1200" dirty="0"/>
        </a:p>
      </dsp:txBody>
      <dsp:txXfrm>
        <a:off x="5787111" y="578337"/>
        <a:ext cx="1618563" cy="1796541"/>
      </dsp:txXfrm>
    </dsp:sp>
    <dsp:sp modelId="{5BC59258-5A4F-43E9-A961-63585DA6F0D2}">
      <dsp:nvSpPr>
        <dsp:cNvPr id="0" name=""/>
        <dsp:cNvSpPr/>
      </dsp:nvSpPr>
      <dsp:spPr>
        <a:xfrm>
          <a:off x="3816425" y="1440185"/>
          <a:ext cx="1613864" cy="51397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Outcome</a:t>
          </a:r>
          <a:endParaRPr lang="en-GB" sz="2500" kern="1200" dirty="0"/>
        </a:p>
      </dsp:txBody>
      <dsp:txXfrm>
        <a:off x="3816425" y="1440185"/>
        <a:ext cx="1613864" cy="1541917"/>
      </dsp:txXfrm>
    </dsp:sp>
    <dsp:sp modelId="{3382601A-7FEB-4C6A-AF9B-A26E49658286}">
      <dsp:nvSpPr>
        <dsp:cNvPr id="0" name=""/>
        <dsp:cNvSpPr/>
      </dsp:nvSpPr>
      <dsp:spPr>
        <a:xfrm>
          <a:off x="3960444" y="4032445"/>
          <a:ext cx="1483145" cy="741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Safe Prescribing; Drug Alert Adherence</a:t>
          </a:r>
          <a:endParaRPr lang="en-GB" sz="1600" kern="1200" dirty="0"/>
        </a:p>
      </dsp:txBody>
      <dsp:txXfrm>
        <a:off x="3982164" y="4054165"/>
        <a:ext cx="1439705" cy="698132"/>
      </dsp:txXfrm>
    </dsp:sp>
    <dsp:sp modelId="{C63875D6-2573-4F63-88CA-03BF1B29D29B}">
      <dsp:nvSpPr>
        <dsp:cNvPr id="0" name=""/>
        <dsp:cNvSpPr/>
      </dsp:nvSpPr>
      <dsp:spPr>
        <a:xfrm rot="18021875">
          <a:off x="5121875" y="3833098"/>
          <a:ext cx="1301176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301176" y="87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739934" y="3809357"/>
        <a:ext cx="65058" cy="65058"/>
      </dsp:txXfrm>
    </dsp:sp>
    <dsp:sp modelId="{F471D5BE-9942-43EC-B543-70808D98C74C}">
      <dsp:nvSpPr>
        <dsp:cNvPr id="0" name=""/>
        <dsp:cNvSpPr/>
      </dsp:nvSpPr>
      <dsp:spPr>
        <a:xfrm>
          <a:off x="6101336" y="2909756"/>
          <a:ext cx="1483145" cy="741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Clinician Awareness</a:t>
          </a:r>
          <a:endParaRPr lang="en-GB" sz="1600" kern="1200" dirty="0"/>
        </a:p>
      </dsp:txBody>
      <dsp:txXfrm>
        <a:off x="6123056" y="2931476"/>
        <a:ext cx="1439705" cy="698132"/>
      </dsp:txXfrm>
    </dsp:sp>
    <dsp:sp modelId="{74D87D07-48A8-465D-90B1-54E808BEF727}">
      <dsp:nvSpPr>
        <dsp:cNvPr id="0" name=""/>
        <dsp:cNvSpPr/>
      </dsp:nvSpPr>
      <dsp:spPr>
        <a:xfrm rot="18289469">
          <a:off x="7361679" y="2845349"/>
          <a:ext cx="1038864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038864" y="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7855139" y="2828166"/>
        <a:ext cx="51943" cy="51943"/>
      </dsp:txXfrm>
    </dsp:sp>
    <dsp:sp modelId="{CE854BAD-77EC-4323-9298-78BA016E15C9}">
      <dsp:nvSpPr>
        <dsp:cNvPr id="0" name=""/>
        <dsp:cNvSpPr/>
      </dsp:nvSpPr>
      <dsp:spPr>
        <a:xfrm>
          <a:off x="8177740" y="2056947"/>
          <a:ext cx="1483145" cy="741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Disseminate emails</a:t>
          </a:r>
          <a:endParaRPr lang="en-GB" sz="1600" kern="1200" dirty="0"/>
        </a:p>
      </dsp:txBody>
      <dsp:txXfrm>
        <a:off x="8199460" y="2078667"/>
        <a:ext cx="1439705" cy="698132"/>
      </dsp:txXfrm>
    </dsp:sp>
    <dsp:sp modelId="{3E149AAC-D81A-4B07-B5AA-FA56D7451247}">
      <dsp:nvSpPr>
        <dsp:cNvPr id="0" name=""/>
        <dsp:cNvSpPr/>
      </dsp:nvSpPr>
      <dsp:spPr>
        <a:xfrm>
          <a:off x="7584482" y="3271753"/>
          <a:ext cx="593258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593258" y="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7866279" y="3265711"/>
        <a:ext cx="29662" cy="29662"/>
      </dsp:txXfrm>
    </dsp:sp>
    <dsp:sp modelId="{7DC02485-4232-4CA9-B087-42DE73D61FB6}">
      <dsp:nvSpPr>
        <dsp:cNvPr id="0" name=""/>
        <dsp:cNvSpPr/>
      </dsp:nvSpPr>
      <dsp:spPr>
        <a:xfrm>
          <a:off x="8177740" y="2909756"/>
          <a:ext cx="1483145" cy="741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Discuss any relevant alerts at Partners meeting</a:t>
          </a:r>
          <a:endParaRPr lang="en-GB" sz="1600" kern="1200" dirty="0"/>
        </a:p>
      </dsp:txBody>
      <dsp:txXfrm>
        <a:off x="8199460" y="2931476"/>
        <a:ext cx="1439705" cy="698132"/>
      </dsp:txXfrm>
    </dsp:sp>
    <dsp:sp modelId="{385897D9-8FC1-4C5E-A030-AA1E2BC8E8D2}">
      <dsp:nvSpPr>
        <dsp:cNvPr id="0" name=""/>
        <dsp:cNvSpPr/>
      </dsp:nvSpPr>
      <dsp:spPr>
        <a:xfrm rot="3310531">
          <a:off x="7361679" y="3698157"/>
          <a:ext cx="1038864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038864" y="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7855139" y="3680975"/>
        <a:ext cx="51943" cy="51943"/>
      </dsp:txXfrm>
    </dsp:sp>
    <dsp:sp modelId="{E3690491-AB66-4B80-9456-42354FD81983}">
      <dsp:nvSpPr>
        <dsp:cNvPr id="0" name=""/>
        <dsp:cNvSpPr/>
      </dsp:nvSpPr>
      <dsp:spPr>
        <a:xfrm>
          <a:off x="8177740" y="3762564"/>
          <a:ext cx="1483145" cy="741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Prescribing lead </a:t>
          </a:r>
          <a:endParaRPr lang="en-GB" sz="1600" kern="1200" dirty="0"/>
        </a:p>
      </dsp:txBody>
      <dsp:txXfrm>
        <a:off x="8199460" y="3784284"/>
        <a:ext cx="1439705" cy="698132"/>
      </dsp:txXfrm>
    </dsp:sp>
    <dsp:sp modelId="{4B2F511D-B8AB-4CF4-BC36-37A3877875BE}">
      <dsp:nvSpPr>
        <dsp:cNvPr id="0" name=""/>
        <dsp:cNvSpPr/>
      </dsp:nvSpPr>
      <dsp:spPr>
        <a:xfrm rot="1845239">
          <a:off x="5394082" y="4574463"/>
          <a:ext cx="704095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704095" y="87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728527" y="4565650"/>
        <a:ext cx="35204" cy="35204"/>
      </dsp:txXfrm>
    </dsp:sp>
    <dsp:sp modelId="{D3CEAF6A-A83C-449B-8C9C-9341449522BC}">
      <dsp:nvSpPr>
        <dsp:cNvPr id="0" name=""/>
        <dsp:cNvSpPr/>
      </dsp:nvSpPr>
      <dsp:spPr>
        <a:xfrm>
          <a:off x="6048669" y="4392486"/>
          <a:ext cx="1483145" cy="741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Time</a:t>
          </a:r>
          <a:endParaRPr lang="en-GB" sz="1600" kern="1200" dirty="0"/>
        </a:p>
      </dsp:txBody>
      <dsp:txXfrm>
        <a:off x="6070389" y="4414206"/>
        <a:ext cx="1439705" cy="698132"/>
      </dsp:txXfrm>
    </dsp:sp>
    <dsp:sp modelId="{E284FF32-58FA-4673-AEF1-3AB1C8491362}">
      <dsp:nvSpPr>
        <dsp:cNvPr id="0" name=""/>
        <dsp:cNvSpPr/>
      </dsp:nvSpPr>
      <dsp:spPr>
        <a:xfrm rot="1142271">
          <a:off x="7513128" y="4865927"/>
          <a:ext cx="683299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683299" y="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7837695" y="4857634"/>
        <a:ext cx="34164" cy="34164"/>
      </dsp:txXfrm>
    </dsp:sp>
    <dsp:sp modelId="{05F3E021-CECA-43D5-8650-03E0A11A3E76}">
      <dsp:nvSpPr>
        <dsp:cNvPr id="0" name=""/>
        <dsp:cNvSpPr/>
      </dsp:nvSpPr>
      <dsp:spPr>
        <a:xfrm>
          <a:off x="8177740" y="4615373"/>
          <a:ext cx="1483145" cy="741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Only send alerts out if pertinent</a:t>
          </a:r>
          <a:endParaRPr lang="en-GB" sz="1600" kern="1200" dirty="0"/>
        </a:p>
      </dsp:txBody>
      <dsp:txXfrm>
        <a:off x="8199460" y="4637093"/>
        <a:ext cx="1439705" cy="698132"/>
      </dsp:txXfrm>
    </dsp:sp>
    <dsp:sp modelId="{BC07CB6B-B320-467B-A113-EE7FCA1951C3}">
      <dsp:nvSpPr>
        <dsp:cNvPr id="0" name=""/>
        <dsp:cNvSpPr/>
      </dsp:nvSpPr>
      <dsp:spPr>
        <a:xfrm rot="3540983">
          <a:off x="7227414" y="5292332"/>
          <a:ext cx="1254727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254727" y="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7823409" y="5269752"/>
        <a:ext cx="62736" cy="62736"/>
      </dsp:txXfrm>
    </dsp:sp>
    <dsp:sp modelId="{54089F7D-5C8F-4AE9-8A22-C3F4156BC9EE}">
      <dsp:nvSpPr>
        <dsp:cNvPr id="0" name=""/>
        <dsp:cNvSpPr/>
      </dsp:nvSpPr>
      <dsp:spPr>
        <a:xfrm>
          <a:off x="8177740" y="5468182"/>
          <a:ext cx="1483145" cy="741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Dealt with in appointments</a:t>
          </a:r>
          <a:endParaRPr lang="en-GB" sz="1600" kern="1200" dirty="0"/>
        </a:p>
      </dsp:txBody>
      <dsp:txXfrm>
        <a:off x="8199460" y="5489902"/>
        <a:ext cx="1439705" cy="698132"/>
      </dsp:txXfrm>
    </dsp:sp>
    <dsp:sp modelId="{F22D0AAB-E49F-446E-A02E-FBF8E8FAFC82}">
      <dsp:nvSpPr>
        <dsp:cNvPr id="0" name=""/>
        <dsp:cNvSpPr/>
      </dsp:nvSpPr>
      <dsp:spPr>
        <a:xfrm rot="4299892">
          <a:off x="4781609" y="5311208"/>
          <a:ext cx="1931593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1931593" y="87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5699115" y="5271708"/>
        <a:ext cx="96579" cy="96579"/>
      </dsp:txXfrm>
    </dsp:sp>
    <dsp:sp modelId="{557AA697-1285-4955-8EF9-02DBFAB08682}">
      <dsp:nvSpPr>
        <dsp:cNvPr id="0" name=""/>
        <dsp:cNvSpPr/>
      </dsp:nvSpPr>
      <dsp:spPr>
        <a:xfrm>
          <a:off x="6051220" y="5865977"/>
          <a:ext cx="1483145" cy="741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Need to know who is affected</a:t>
          </a:r>
          <a:endParaRPr lang="en-GB" sz="1600" kern="1200" dirty="0"/>
        </a:p>
      </dsp:txBody>
      <dsp:txXfrm>
        <a:off x="6072940" y="5887697"/>
        <a:ext cx="1439705" cy="698132"/>
      </dsp:txXfrm>
    </dsp:sp>
    <dsp:sp modelId="{E3460879-EB5C-478B-947F-FE6D56E7BC83}">
      <dsp:nvSpPr>
        <dsp:cNvPr id="0" name=""/>
        <dsp:cNvSpPr/>
      </dsp:nvSpPr>
      <dsp:spPr>
        <a:xfrm rot="2116149">
          <a:off x="7462046" y="6455481"/>
          <a:ext cx="788015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788015" y="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7836353" y="6444570"/>
        <a:ext cx="39400" cy="39400"/>
      </dsp:txXfrm>
    </dsp:sp>
    <dsp:sp modelId="{2195D791-6E63-4E0F-B51C-1B0A1B22597F}">
      <dsp:nvSpPr>
        <dsp:cNvPr id="0" name=""/>
        <dsp:cNvSpPr/>
      </dsp:nvSpPr>
      <dsp:spPr>
        <a:xfrm>
          <a:off x="8177740" y="6320991"/>
          <a:ext cx="1483145" cy="741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IT</a:t>
          </a:r>
          <a:r>
            <a:rPr lang="en-GB" sz="1600" kern="1200" baseline="0" dirty="0" smtClean="0"/>
            <a:t> bod to run search</a:t>
          </a:r>
          <a:endParaRPr lang="en-GB" sz="1600" kern="1200" dirty="0"/>
        </a:p>
      </dsp:txBody>
      <dsp:txXfrm>
        <a:off x="8199460" y="6342711"/>
        <a:ext cx="1439705" cy="698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7B21-75E6-47F2-9617-EA736337B304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B098-CC83-4146-882C-F846967E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82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7B21-75E6-47F2-9617-EA736337B304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B098-CC83-4146-882C-F846967E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34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7B21-75E6-47F2-9617-EA736337B304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B098-CC83-4146-882C-F846967E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31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7B21-75E6-47F2-9617-EA736337B304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B098-CC83-4146-882C-F846967E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88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7B21-75E6-47F2-9617-EA736337B304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B098-CC83-4146-882C-F846967E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10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7B21-75E6-47F2-9617-EA736337B304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B098-CC83-4146-882C-F846967E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15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7B21-75E6-47F2-9617-EA736337B304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B098-CC83-4146-882C-F846967E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56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7B21-75E6-47F2-9617-EA736337B304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B098-CC83-4146-882C-F846967E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93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7B21-75E6-47F2-9617-EA736337B304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B098-CC83-4146-882C-F846967E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21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7B21-75E6-47F2-9617-EA736337B304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B098-CC83-4146-882C-F846967E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06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7B21-75E6-47F2-9617-EA736337B304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B098-CC83-4146-882C-F846967E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15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C7B21-75E6-47F2-9617-EA736337B304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0B098-CC83-4146-882C-F846967E5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5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050731"/>
              </p:ext>
            </p:extLst>
          </p:nvPr>
        </p:nvGraphicFramePr>
        <p:xfrm>
          <a:off x="395536" y="33265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Old Process Map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3789040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Problems:</a:t>
            </a:r>
          </a:p>
          <a:p>
            <a:pPr marL="285750" indent="-285750">
              <a:buFontTx/>
              <a:buChar char="-"/>
            </a:pPr>
            <a:r>
              <a:rPr lang="en-GB" sz="2000" dirty="0" smtClean="0"/>
              <a:t>Relied heavily on GPs to be proactive</a:t>
            </a:r>
          </a:p>
          <a:p>
            <a:pPr marL="285750" indent="-285750">
              <a:buFontTx/>
              <a:buChar char="-"/>
            </a:pPr>
            <a:r>
              <a:rPr lang="en-GB" sz="2000" dirty="0" smtClean="0"/>
              <a:t>Of uncertain relevance</a:t>
            </a:r>
          </a:p>
          <a:p>
            <a:pPr marL="285750" indent="-285750">
              <a:buFontTx/>
              <a:buChar char="-"/>
            </a:pPr>
            <a:r>
              <a:rPr lang="en-GB" sz="2000" dirty="0" smtClean="0"/>
              <a:t>Depended on whether clinician remembered new advice at patients review</a:t>
            </a:r>
          </a:p>
          <a:p>
            <a:pPr marL="285750" indent="-285750">
              <a:buFontTx/>
              <a:buChar char="-"/>
            </a:pPr>
            <a:r>
              <a:rPr lang="en-GB" sz="2000" dirty="0" smtClean="0"/>
              <a:t>Mostly aimed at preventing future problems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019" y="4149080"/>
            <a:ext cx="1646778" cy="2132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677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824735"/>
              </p:ext>
            </p:extLst>
          </p:nvPr>
        </p:nvGraphicFramePr>
        <p:xfrm>
          <a:off x="-1260648" y="-459432"/>
          <a:ext cx="13537504" cy="7593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356" y="0"/>
            <a:ext cx="4032448" cy="1008112"/>
          </a:xfrm>
        </p:spPr>
        <p:txBody>
          <a:bodyPr/>
          <a:lstStyle/>
          <a:p>
            <a:r>
              <a:rPr lang="en-GB" dirty="0" smtClean="0"/>
              <a:t>Driver Diagram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69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102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Old Process Map</vt:lpstr>
      <vt:lpstr>Driver Diagram</vt:lpstr>
    </vt:vector>
  </TitlesOfParts>
  <Company>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Process Map</dc:title>
  <dc:creator>Hadley Sue (YDF21) Health Education East Midlands</dc:creator>
  <cp:lastModifiedBy>Mike</cp:lastModifiedBy>
  <cp:revision>1</cp:revision>
  <dcterms:created xsi:type="dcterms:W3CDTF">2017-06-17T09:35:49Z</dcterms:created>
  <dcterms:modified xsi:type="dcterms:W3CDTF">2017-08-01T15:00:15Z</dcterms:modified>
</cp:coreProperties>
</file>